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7CCC9-07A1-AB7B-6E8F-A7814CBD7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C4A648-7644-CC16-D665-D628149F1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A3748-7F8B-DB26-C271-55C0E13E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8B87C-9F57-BEF2-DA58-AA8579C9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B6E36-1389-48E7-E22A-DFBF61E0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42C96-9A83-1130-4A2B-53996B1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E0BA6D-0616-DF4A-8D94-52D2A7A25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4C0D7-8F4A-A7CB-7DDF-9076EB3C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0A6D8-04D9-F6DF-3BB8-30A55B90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0C942-8D2D-9A15-F58B-8729A81A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EC0D36-3DCB-37CD-5048-1F685BE1C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FDE37-F6CE-DFCB-3CD0-E1F4EBD17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A1001-1031-238E-6EA0-800E6F4A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23B50-D050-3ADA-0287-32D31F6E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4692C-CEE2-CFD2-3146-002A59DD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5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FF45D-F5DD-2B81-611D-AA9FC670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E73C0-A4D1-DB73-C3AC-2E3EB07A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1B9F-73F2-F325-D7AE-19728437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CCECC-650E-3623-EF6B-EDCF7B85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85A4-1254-7344-547E-EF86BFB0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58FA0-1726-7430-F256-5C543E51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4B784-CC79-E10F-F592-D5A28B62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8624A-FC68-D950-11EA-F2D12135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0CEDA-961D-23BE-FF9C-DC271045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E1A13-B8D7-27B6-13B8-33505881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FC1DA-546A-CEE7-F82F-376C88CF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C4F99-189E-9986-9DEB-7143C8143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AC810-0264-816A-D9A5-6038E1FAF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59CC1-DB6D-9D3A-3829-CF72AADA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8C42A-443C-37EA-7E01-35CB2920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58606-2F4A-7EFB-CD6C-AA48FB3F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7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04AE-9653-79CA-5814-C8D781DC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BC392-41B3-4DFF-4BB8-24D8D17A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86DF4-6682-B7F6-E4E4-146E0981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6425AA-F76C-B54F-E511-D5B95BDC9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BCFA16-899F-3371-BFDC-04666E811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482D-A14D-C3A0-8C76-F7BE6027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25F5D0-4FD9-9882-8750-CEFD0EFA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8B58CC-0273-9AEA-75E1-C4E6551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9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B197E-ACFD-F861-4A19-781AE71D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46C72D-F76A-8FF0-2257-E34B3E19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BE762E-2419-79CC-A169-FAEB172F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AB5D7-2B92-C835-F35A-9038B1EB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8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26CB92-248E-18A2-1AEA-D4E94F7A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2DABC4-0EA4-FF5C-5508-DF25E497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6FA1E-3772-F673-7439-3479B22A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8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F4DBD-3B35-DDBA-210B-81767D70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E23EB-1C5E-60DB-BAE7-38AB133E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D8D12-D9FA-29F2-35AE-4592286D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65C7B-0B94-4E6D-523F-056EF8B9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CA309-76BD-8695-AE11-756889B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D5BCA-22E3-7EAD-3045-DD7F4E63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DB099-0994-AF31-0550-71E485C4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68675-1D9E-7AE9-C849-450F1BC8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EA3A72-3D75-F5E1-6272-B927F5064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6A91A-65B7-EE58-8F8D-05D2E7F9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1EFF6-96B4-2FB5-D4A7-C4E56553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8C789-8B66-500B-D16A-FC1EEEBE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0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5A7567-23BA-6B68-EBE6-1CD4BB0D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F8C0C-0344-F302-CACB-1ABFDE66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66644-4A0F-B283-056D-6B16AD0F7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6E8E-5987-4295-8DB6-98DF86C2F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A62EC-9884-0DE8-9F38-5B6EF1F9E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24313-74BB-B9C2-A25E-DFD7BBE31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9D05-7D16-4FF5-A8C5-03857C0AE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9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9794" name="Picture 2" descr="15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2024-03-10T22:44:27Z</dcterms:created>
  <dcterms:modified xsi:type="dcterms:W3CDTF">2024-03-10T22:44:27Z</dcterms:modified>
</cp:coreProperties>
</file>