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FFF13-9DC4-4E43-ACE2-C6C7ECF85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B14CE1-7D3D-037D-7178-125BBF8C2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45FCAD-76F3-EF33-373E-FF1CC8B9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3F38-2A75-4E5B-AFC6-577B394F4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6108A7-B2BC-9925-71CC-FF6CC6C6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FCBA3F-A298-EC8A-409C-3E065FAA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78AA-2F94-4A52-BBFF-CB878F3C0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88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30DD1-C4AC-AFA8-994C-44F4FB31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72D349-623C-18C0-F1BC-DDD795FAE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D374B-9180-3791-3B7E-78D82BFF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3F38-2A75-4E5B-AFC6-577B394F4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798E0-D4F4-3733-AEB2-0F45A832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A33FA-1806-4605-BCC6-2B166C3D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78AA-2F94-4A52-BBFF-CB878F3C0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4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BACC18-DB60-CB8D-63CF-A7992257C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9A919A-3F86-95C5-DB1A-3076154A9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DE4A5-0B02-EFDA-FA4A-1CD8E0D9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3F38-2A75-4E5B-AFC6-577B394F4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066ACB-C0C4-DC5D-FA45-8B05CC3E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AB7F44-8243-FB6A-B9A3-46491249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78AA-2F94-4A52-BBFF-CB878F3C0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65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57751-C3AF-C5FA-8841-3BCE7F24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01795-976B-0DE5-AF5A-F5E516DE0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F77395-01FE-9BC1-170D-D3339EAA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3F38-2A75-4E5B-AFC6-577B394F4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3A8D54-6D9A-5B86-D321-E15112AA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9FDEB-900F-B8DE-978A-55AC6AA0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78AA-2F94-4A52-BBFF-CB878F3C0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7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8A16E-64DC-8ACF-C330-DA7DC6A9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18D39D-9AE8-9792-1C5A-9E438FEBD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63B51-BEE5-EE6F-A4D2-D03B7D26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3F38-2A75-4E5B-AFC6-577B394F4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E51A5F-33BB-6A4A-7AE0-750D5E9F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F01075-27CD-9E77-9874-CDB3AF90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78AA-2F94-4A52-BBFF-CB878F3C0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35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D0393-6E8F-15EB-8ED7-6DDB21BD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F070E-3CFF-08F3-0D31-A4B977799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091195-95D3-E187-1C7E-B75A88C96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6B4A04-D915-B672-31ED-B9E72A19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3F38-2A75-4E5B-AFC6-577B394F4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F4EB50-4D54-B7BF-FE8E-A7774D253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9F2C79-9C5C-89EA-8D6F-AE46475E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78AA-2F94-4A52-BBFF-CB878F3C0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94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C3603-DB0A-ACEE-D99C-CA20C6E1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A70EF5-69D8-CD6F-BA00-FBA306ECC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33D0DE-05E1-5A44-721B-B7A42C114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EE1AC2-AA8C-E9A6-0965-24D58B228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F93977-0DE8-9855-3728-FA1214309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EBF63F-F96F-5135-4299-906FD1BA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3F38-2A75-4E5B-AFC6-577B394F4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0A6BCF-0738-C282-22C0-FBFCAF9E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F96A94-1092-B238-2C50-88F5EBED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78AA-2F94-4A52-BBFF-CB878F3C0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05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A8BA2-B47B-C166-6ED0-87F1CBCE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F2EA37-C544-E80C-016A-F08F81CA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3F38-2A75-4E5B-AFC6-577B394F4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99D392-5047-C45F-DCDB-96F88407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13E63B-1771-460E-7002-87A71065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78AA-2F94-4A52-BBFF-CB878F3C0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6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CB42DC-A32D-774F-D73A-4EFABBCA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3F38-2A75-4E5B-AFC6-577B394F4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AE1D5F-F985-26F0-9110-BA29C8BA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7A3869-59F1-9C7F-1C31-900E437E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78AA-2F94-4A52-BBFF-CB878F3C0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35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4E5F5-27C7-3769-3315-7FD4A029A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61B1E-DDEF-FB4B-BA2A-AE9800E9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6CFED5-EF97-D219-DA68-708D7DE36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25B8F7-C73E-2F36-0C4E-FE5CA770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3F38-2A75-4E5B-AFC6-577B394F4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85CD0B-D903-437B-94CF-F573AC0E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E96779-20E5-18A2-7F12-DF57C078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78AA-2F94-4A52-BBFF-CB878F3C0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8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9CD40-7590-082B-9BE5-555D3569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B6505-D5B7-C81B-C055-F5770622A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0E7B61-C309-2FF3-F2D2-4D3CE7ED9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709F53-618E-9E14-3DB4-42D0A5DD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3F38-2A75-4E5B-AFC6-577B394F4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7770C-0891-A347-8D3C-C7FA494E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B14270-C380-62B5-F666-C901165C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78AA-2F94-4A52-BBFF-CB878F3C0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11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541BCF-205F-5A6E-12A2-3CBD55AA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C60905-A284-D3C7-F34E-F7759EBC2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F1E73-3092-FE70-4F3F-B5DD707A5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43F38-2A75-4E5B-AFC6-577B394F4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9A494-006E-883C-74A8-B64B86803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CFCC4-1D93-A68D-CE7C-21BB6A339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178AA-2F94-4A52-BBFF-CB878F3C0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48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0818" name="Picture 2" descr="15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2024-03-10T22:44:31Z</dcterms:created>
  <dcterms:modified xsi:type="dcterms:W3CDTF">2024-03-10T22:44:31Z</dcterms:modified>
</cp:coreProperties>
</file>