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CDD1-8A67-71DB-C066-EF8D6A0A1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4AA3E5-B1E9-CA69-C1FC-FDC1CD4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5FAE8-DF15-FDEC-231E-050BAABB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E9BA-CCA6-1CCD-DB2D-44D886B5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A041D-D0BD-D4F9-A17E-02EF9227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5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50347-D455-CC91-F966-AF7F638F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A8EA7-CF90-DD61-2AB5-F2F3AA17E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EB192-D9EB-8241-D66F-D360FDC5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A4E5F-CA0C-8CD8-5E32-448CC7FB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928C9-5F26-3DA2-00A8-E0FC8F90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7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BA31B-E7AD-8D55-59AC-71000540C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44423-1668-DCE3-A3CE-2A62FCC1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C351-ECBB-B3D2-67C1-4FEF85B7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A7CD1-1F0F-F52A-5DBB-1124539D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84BDA-0C84-0E93-C5BB-DE0CA759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98B5-D94F-DAAF-E965-A12CC95C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1AC7B-4621-6234-16E8-FB55B80C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8E68E-7B6F-69AE-1FD4-F18A7A59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EDC42-39F0-200E-5D0B-9F9F619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F72FD-0A96-93A2-FD9E-586D224E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4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7A2B1-3330-2A72-7333-54E19127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137138-0C64-8237-B12C-639A2DFD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E914F-0CC3-7BFC-6A52-D27C8242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2A3E3-5194-0D47-1A7B-2B576E9A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DA630-B38A-3585-DAB0-BF1F98B7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3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690B-9CDF-DA43-130F-8AF480C3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3ADDD-2DB7-487D-BD0B-0EF5F723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07992-46D9-94CB-C51F-9CA533FC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2DF24-8D4F-C2FB-73EB-E9F38E24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31FC8-AA33-0871-FD0F-CA1B34C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23EB6-27C6-308E-4290-3903C8A3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8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3D678-6EBB-D07E-5009-D5D35623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5134C-82AF-A1F6-C8FE-D4E586C8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3D536-6A6E-A1C9-78F2-286584E9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D27551-0705-B41F-FE57-92E8BD5AF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CDA61F-22A1-23C5-1F86-CBB6CB70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11245-027D-E2C3-059E-C5D645E9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CCA10-D3CD-37CD-7F5F-0F4B6446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B1F72-379F-1642-06A8-F1FB6C5E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4E02A-EC94-7989-1FB8-1EFF6EA9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F7D140-3DF9-5FC6-38B9-5EDF2C64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9200B-2A99-0413-5AAD-2B17EF16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FFB9C1-2830-CA65-C160-C8A1E2E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B1173-EEA5-FF26-A5D7-06A62BD5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224C0-C82C-9482-13D7-45DD3B34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8E2A7-BE5C-710A-D1CD-5A22AD73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0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45CC-A62B-E880-4D4E-152E5DCE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1E698-E296-CB07-EB6F-6FC25F67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DF3CA-5CD5-D9F8-D71D-4FC0B20B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32FA8-BD8E-EDF3-7744-007AE28A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3015A-7169-56E9-F0DF-23A60171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B21B9-C63D-457C-621F-5F1E6B2E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2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2999-C5EC-217F-5570-386F9A63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39B67-6AD3-5849-7D27-7863EC5A3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D056D-843B-862B-48AA-C13117E0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E45B4-B480-2937-721D-DCDB544F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6D64C-9DBD-ED96-2BD8-F038DBD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A2AEB-2053-6D51-F1D3-9905686A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F43072-E5FA-8753-2C9A-B84452B3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39463-E33B-C81A-10B6-664A4791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53B53-490B-31F1-D4AF-FDCFD30E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E3F0-4E7F-4AA2-9E89-4193808159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3E81-F1EC-C303-0BB5-DB983681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8078-DF77-FE2D-8C78-AF81287D6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FE33-2B27-4A01-98AB-2492BDF0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3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3890" name="Picture 2" descr="15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4915" name="Picture 3" descr="153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2024-03-10T22:44:44Z</dcterms:created>
  <dcterms:modified xsi:type="dcterms:W3CDTF">2024-03-10T22:44:44Z</dcterms:modified>
</cp:coreProperties>
</file>