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DE672-114D-8611-37BB-246FC167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05C70A-2C74-E8F1-0B0A-8E8ED1A8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DBE50-0060-14FB-2957-71312B4E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32679-067E-995A-D377-CA123EF0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CDEA0-B48B-9080-8371-77EAF10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BEC5B-68D2-4C48-2B3B-4158C1B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F9C4D-45CA-4487-24AD-1D4CAF152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331D-734F-7291-CC55-156A8AAF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DC07D-54FC-9CF6-B0F9-07732FED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A88CC-6B1E-C04E-0E9B-0692EEC0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5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37BE47-44C1-56C5-51A0-617677549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AE185-C907-0DC5-3FD7-29ADC543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F744-5B3C-92BC-FBB4-C115E526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E0B63-1428-0EAE-FE64-A1289DA5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645F8-4DC0-0154-8EBB-05A09AE0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45FA-482B-9BE8-C53E-CADD77C4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2A700-FB64-FF1D-CCB4-B5A07AE1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93DD4-7DC7-CC07-55ED-9654CA91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B82AF-C3C0-6A6A-C246-EC7F38A2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45FF-36A8-EBE0-E3AC-6286F6AC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F3E7-EEBB-B80E-273C-AE659EF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DB9D5-60E1-215F-FC62-CA6D5ABE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BF8E1-B34F-4C08-18AB-AF6F3337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33F1-1E4C-58E4-E3C0-6C2107FD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E6BB0-8B19-4DCC-9C03-5E4E659F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5168-6EC5-8CAD-1BB6-9129BC4F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61434-BF5A-5F56-FD90-F0293F77F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8FD91-638E-2109-CEEB-70E0CB81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04761-CDDA-3852-3BAA-484DF35F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6AC1F-2096-9B76-633F-3EB2CCCD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DB46F-FA23-098C-CCF7-DAE97056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1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BA18D-78F9-46DB-8533-29F71660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BD0D5-F489-FC54-C33B-E77ADCE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7D119-C03B-9E00-0472-6DD0E94A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299AF-3A2A-12A1-1587-B4A1AB2E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70857-E871-94C7-F62B-FAED28830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AF056-BB96-4168-4519-804BC24C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FBF53-5170-1E7A-A969-9A28F47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D8779-BF1F-4390-6A1E-A25226E9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E0BB-80DF-099E-C2E4-982DBD99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F060F-A3D6-52E5-1BD0-7D04B8AB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16A88-44C8-E644-4EE7-1F718690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C76E0-E4A6-F162-D409-486A96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AD1FF8-3A5D-E085-F694-CD2E3BB6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96E832-D072-008E-DBF8-CD3A9FC1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6048D2-F608-7EE1-F6CC-CB3A7A36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484B-1E3E-9B15-84C3-08F31C25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BF379-DC2E-54B3-C17A-C9D505E3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B6C21-8DCE-C7D8-06A0-342C24F3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D7601-DBD1-8F66-A0BC-E8B33424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E9DD4-FD4B-357E-5A01-51DA6C6B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3859B-E314-03CA-6479-BF19E195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AA47-6B3E-8396-E9C8-37A6F5AA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6F940F-BB97-830F-B9C3-19F2BA8A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68DCC-7481-A042-4FD4-AE73FB47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B0CC3-CD4A-C989-7D3F-8CCEC720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67177-8804-F87B-891F-82C38037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6240D-5636-964E-AD0E-B52853EE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9FD77-D905-1D8C-A6A6-5053B9BD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B21FE-A17A-01E7-2AD5-82015C14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D59F-7A1E-D417-3CFC-1785240F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A8E4-EAA7-462B-8B63-5EA9BBB8F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5792D-800F-9984-EA7D-95185197A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E41D1-A2CE-FA44-7D0B-ABCF01AB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ACE8-3105-4631-9F6D-F35D415C4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4914" name="Picture 2" descr="1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5939" name="Picture 3" descr="15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6"/>
            <a:ext cx="9124950" cy="636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2024-03-10T22:44:48Z</dcterms:created>
  <dcterms:modified xsi:type="dcterms:W3CDTF">2024-03-10T22:44:48Z</dcterms:modified>
</cp:coreProperties>
</file>