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E8C91-9851-42DC-139A-99B94F47B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7273F6-6C45-5665-42D1-FA088EEA9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114B10-04A5-B3F4-A189-3B2FDFC4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787-3C40-4B68-A265-FF49DF925B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BF8BAE-FAAD-2A51-A7AB-CE68643D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6CBEF-BD41-A055-6C57-EF3D490B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02F3-EE9B-460C-BFDD-D1EBE9030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15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EAF7E-B528-D955-4913-F02E9BB5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CFCE66-BB5A-87CC-A9FE-6AA84D5A5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2B7CFE-9664-CFFF-CC1B-889C1462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787-3C40-4B68-A265-FF49DF925B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AA77D0-9CD5-F1D9-F546-B55D4246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D7DBB9-F0FB-183C-2B36-83A0E48B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02F3-EE9B-460C-BFDD-D1EBE9030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38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BB5188-1DBF-C14E-0DB4-D9F6F9DAA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380115-AA2A-0FA8-1DBD-607C68394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A26393-DB56-B768-EC8A-8DA7B920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787-3C40-4B68-A265-FF49DF925B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BA6970-0C32-A877-CE6B-DC205FB7C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CDD208-6FFE-0F09-4545-EA800151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02F3-EE9B-460C-BFDD-D1EBE9030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41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A17A4-A815-8362-4CDD-7FB6B740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771DAF-9B88-A073-407E-33697CE2A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41B52C-26B0-EA12-AEF5-ED50FA0D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787-3C40-4B68-A265-FF49DF925B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F0EB89-46E6-B739-C2DB-81F67D85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ED247-813C-2528-8B69-AB16D99B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02F3-EE9B-460C-BFDD-D1EBE9030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75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CE91C-FFDB-6A94-B937-15F4C0EA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4A78F4-45FB-5127-22CD-5F74560E1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059518-8356-CEEB-BE70-92FC8D0C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787-3C40-4B68-A265-FF49DF925B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E00BA8-EC1A-CA2A-3070-21EA3EBA6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F56768-9625-F3BC-4D80-A215B6F8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02F3-EE9B-460C-BFDD-D1EBE9030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47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A8C12-B845-EEB6-47BF-B2D1083C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B8DBC7-9E3D-5FEA-5E5A-27995616E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EAEC07-07AA-757D-3725-9A7405BF6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3DFBA6-10B1-78B1-7B90-0C15AFEF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787-3C40-4B68-A265-FF49DF925B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48AA06-D89B-D8F5-2251-BF07A4014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80AD2-ABFA-1144-71C6-AC9322F3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02F3-EE9B-460C-BFDD-D1EBE9030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59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602A8-7C77-F0A2-4464-C2A89B15A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E61A34-18B9-0EEF-6C3B-68AE26ECF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EA9A46-0C4A-CAB2-552C-67E85DA06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6F8640-4CB2-E8BE-3C0E-49E70B32E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9EB3B4-06CD-3211-84A4-F4B01A647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F6FBED-67D4-E5E7-477F-A7F4E0F2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787-3C40-4B68-A265-FF49DF925B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6A2ED8-E1C6-0412-1A7A-15AADD777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5A5927-1C34-6035-9995-911F058C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02F3-EE9B-460C-BFDD-D1EBE9030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4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5AE63-07AE-1CB7-9C87-5B227C50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2E148A-B668-D095-631F-47EA16CA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787-3C40-4B68-A265-FF49DF925B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ED175B-D1FA-AE8D-37AF-4412C1A7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71B54A-AD6D-BCC5-3D97-35EEDA0AA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02F3-EE9B-460C-BFDD-D1EBE9030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22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26CE56-00FD-F1A6-83A1-4C51E284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787-3C40-4B68-A265-FF49DF925B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9EF592-A42D-BAE1-18A2-5B364064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3D5652-D380-1E5A-7114-CA638B39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02F3-EE9B-460C-BFDD-D1EBE9030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5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6D2B5-0848-F2E3-1A2D-07E34935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3D9654-3D90-15E6-561D-3380731B8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A77A1B-6832-DEE4-22A9-656168BAC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110D37-77BC-0A57-B9D7-A1CC21E1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787-3C40-4B68-A265-FF49DF925B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1963-702F-3AB4-8E0D-8E7D7E23F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A2CAEF-5B00-AE41-2DD6-2CA7A888C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02F3-EE9B-460C-BFDD-D1EBE9030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3FD0D-E33F-96C8-EC53-83A81D88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88BA95-0A2C-35C3-C23C-1CDFD790A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DC8B06-639B-1D5D-C907-891F331EC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5A4280-96F1-A661-A106-A7D6901C6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787-3C40-4B68-A265-FF49DF925B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94B727-94F5-0347-6BD8-3A74411D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D670BC-4AE6-811B-C709-C335380C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02F3-EE9B-460C-BFDD-D1EBE9030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985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F60DC0-810F-E8DD-630E-113B4EE5D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568E80-6AC1-0563-00AA-7CE57CD31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7D235-8763-8926-1852-3CE49CB3F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29787-3C40-4B68-A265-FF49DF925B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21FFB7-479F-DB5A-C067-E83285598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6F20B7-4302-34D5-4074-C86E1C9D3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02F3-EE9B-460C-BFDD-D1EBE9030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49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5938" name="Picture 2" descr="15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2024-03-10T22:44:53Z</dcterms:created>
  <dcterms:modified xsi:type="dcterms:W3CDTF">2024-03-10T22:44:53Z</dcterms:modified>
</cp:coreProperties>
</file>