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8F8BC-6ACC-01BF-8FDB-9DF092F4E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396A53-8933-9226-AF4A-C19088084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475407-23AD-6DA7-F085-7319C4A0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1C8D-CF17-40C0-AD06-8B3E41B8D8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DF3C10-C179-BCF1-FBB0-FB45B4700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ACA876-CAE7-07D0-3BB1-54C49B47E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8DA1-8BD2-45F8-9FDE-CC693B7CB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534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59D22-3624-6CFC-4719-9CAFA8840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07767B-F03C-937A-46C5-492B9FF90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D1DB30-A2AC-158F-0BA4-F65383A1C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1C8D-CF17-40C0-AD06-8B3E41B8D8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DE5C47-0124-C9D1-4569-7648CEA81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03682C-53F7-73BC-EA37-6807E5925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8DA1-8BD2-45F8-9FDE-CC693B7CB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70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F05EB9-B050-D781-6273-6EE3F3809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F72789-3D84-0CF5-D6C8-8CA951939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783857-E720-DBF4-9303-81B39ADB6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1C8D-CF17-40C0-AD06-8B3E41B8D8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5129C7-6842-03FF-FAC8-A236E56EC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B0BF2C-8A3C-A711-EFC8-B98848E9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8DA1-8BD2-45F8-9FDE-CC693B7CB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93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A3E60-B541-54DA-A4B5-F2A29A8E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883E7-9FD2-A2D2-E990-3FF7F747C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053DD-563B-E125-5E1E-166D25107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1C8D-CF17-40C0-AD06-8B3E41B8D8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63736C-27D4-3359-B506-1DCA58E16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3E31A0-7A44-6F62-FF52-497AFD5F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8DA1-8BD2-45F8-9FDE-CC693B7CB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80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9642F-3F37-7506-9F60-736B26271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F6B73D-0042-9C84-949B-BA96FF190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454629-0BD6-B03D-ACBA-30101EEAE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1C8D-CF17-40C0-AD06-8B3E41B8D8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93765F-25CF-1D49-DEBF-4A8E391B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65EBAB-C0CE-7C04-87A2-4683F9187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8DA1-8BD2-45F8-9FDE-CC693B7CB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036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BEF24-3F77-BBBD-BA1D-B28B722E5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CB5E1A-31F9-1EBA-03F1-AFAA071F3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1A384A-75BA-EA92-C717-8D88546F7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00D38E-0330-27A8-2CD0-EA0CAF1A1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1C8D-CF17-40C0-AD06-8B3E41B8D8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695281-A32D-60FE-8108-B73D336CF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2C2812-D917-2539-4690-752F40FE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8DA1-8BD2-45F8-9FDE-CC693B7CB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55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D8CE8-BE07-F57B-4B39-F4EA6B1E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16547B-6C5A-A03B-37EE-F632553D7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2D0413-A615-EE72-24C4-0CD725C4F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0288AB-962D-0AC2-6B82-AF9389AE0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EC9107-FA51-C889-B645-A7303A7F4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74406D-C0D3-75E5-A78E-9804A2E80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1C8D-CF17-40C0-AD06-8B3E41B8D8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88131D-2EAB-D986-E6BB-9C7729C9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2F8C01-43EF-B1A5-F3F2-0DD58ED52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8DA1-8BD2-45F8-9FDE-CC693B7CB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91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E24CB-22BB-6F03-526A-4936F71A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C652FD-464F-E5B4-ED04-BCF43C65F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1C8D-CF17-40C0-AD06-8B3E41B8D8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7CD1F5-0310-C8C3-8FA5-ADC1E396D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A3351D-22F6-3DC8-02AC-54C8C2687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8DA1-8BD2-45F8-9FDE-CC693B7CB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544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FDBEB3-550C-5D4D-F27C-A9A07D72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1C8D-CF17-40C0-AD06-8B3E41B8D8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00C334-187B-58A9-902C-9A055BC3F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BB3E7B-2D2B-0798-0749-46AE4C78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8DA1-8BD2-45F8-9FDE-CC693B7CB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853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91265-C6D2-5093-80E4-18B559499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3F637D-9337-7E5A-FF98-A58F9A201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86081A-3BDC-472F-1F39-107043100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9F5079-3F40-5FEA-537B-276FE5D09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1C8D-CF17-40C0-AD06-8B3E41B8D8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5DB13C-D9CB-48E7-0CAA-F814DFD15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FE2BAA-6E07-2CC7-9B36-C667A28C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8DA1-8BD2-45F8-9FDE-CC693B7CB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18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78A9F-503B-33D4-74E0-AD85B338D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A79E4F-1692-B73F-6ED1-AD530E8BD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E8DF23-482F-5A3E-DC8E-58E9D3C0E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A72592-9509-5C23-58C5-8BFFCF986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1C8D-CF17-40C0-AD06-8B3E41B8D8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823982-24AB-E9A4-8B81-2C6AFC0C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577F6C-8D58-515E-1D2C-ACF14E1D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8DA1-8BD2-45F8-9FDE-CC693B7CB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73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9A0F7E-53EC-42D3-6C2B-FFA4EF67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CA37E9-F45A-D29B-71D8-C655C8BB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6A52A8-4691-BEC1-AAC4-458976A6A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B1C8D-CF17-40C0-AD06-8B3E41B8D8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DC9D65-E53F-5921-693D-D59968C31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C7EFE9-3452-C10A-16A8-16BF89DBA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28DA1-8BD2-45F8-9FDE-CC693B7CB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132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6962" name="Picture 2" descr="15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0"/>
            <a:ext cx="9053512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2024-03-10T22:44:57Z</dcterms:created>
  <dcterms:modified xsi:type="dcterms:W3CDTF">2024-03-10T22:44:57Z</dcterms:modified>
</cp:coreProperties>
</file>