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60D0F-7630-8EEF-4E70-EAAED09B7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4910F-0859-0A69-E40F-003C43855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CFF2B-08F1-C481-266A-22879EC2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F733E-2536-BFF5-304B-8D5A377A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4B859-8B22-0F47-7981-42C944AA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D03B-A7CD-DE54-1AD6-968265F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3EB00-C3DB-6D78-E873-D14828D6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AB4C5-E9B2-574A-4EBE-3D6346BF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8DE15-C6F7-583D-AC7A-4D9234A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600CA-B720-1B22-5289-6C7B38DD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BF923A-FEE2-F56D-73C3-4018D83E6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169A43-431E-EDC1-2AB6-18E0B39FA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C0BC9-6E5D-9BA1-32FA-CA671378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8470B-2E0D-60F6-E9D0-0DB30454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B689E-9EBE-4941-6431-C8E02AE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0C38-7103-F9AA-1586-1F821A0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F5856-DCBD-6754-CA08-1F76A023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D8D01-9140-99DE-5686-DF0ED6E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07741-606C-48AA-B232-F7C1E52B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FA7C8-E533-A697-2473-431D2FCE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1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DB955-575E-F3C6-DDEB-BCDAE664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970A1-D098-62BB-4818-B6BD080E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3A4F4-ADB5-49A5-5BD6-FF313D0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C0E7B-78AE-4788-376E-BF0BBC1F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7E956-18B6-5D29-5BF8-2ADE0C2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CE6C5-3A74-BBEF-71A1-084CC9A7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B8B69-B80F-96AC-4994-575BC4B6B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61454-E14F-61BB-44B4-71705F6B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05007-E702-96A8-D1C0-8D4F94E6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A8F0C-FEFC-46D5-36EA-29D30491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9FB0E-D778-7AEA-7726-919ADD29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F561E-6C3A-0122-8282-7DEF78F0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C86D8-34D1-2751-2950-F86F1A97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0DA79-C722-B986-0C16-5A931E5B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2C9E44-8631-9111-37B4-AE81F98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07F59-4803-9D8A-C7D3-931794B3B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B28B9E-BC73-C75E-08BE-1F9D1CE3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3CB18-561D-DD43-53C2-BEB8BBB8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47ADE-2FBD-421B-CB82-40D30666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9CF4-ED78-1995-4AEC-DD9391EB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FBB261-E4ED-CCE4-D012-2E0E0B07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E94E3-3D24-9230-BB12-15F62551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F0B2D-B38A-2738-B215-8639B7CA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E616E-C6D6-1717-3D3B-BDE3964F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02C6C-A95D-D5A5-D8B7-8449E125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E8F00-41AD-4092-DDC0-EC6DC230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C9A70-1E6B-EB91-B411-309B6DA4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C0349-AB1D-526E-AA4E-0982DBED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21F66-977B-3092-C58C-F76CB1AF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6F9AB-AB35-5A3A-3BD4-5A9747BB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2EAD7-6A5B-02CF-66A9-8B67862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F4684-FF20-52FA-E8C5-6C4AFB7B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DB68-29FF-5D0D-921E-B9A60A11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42B162-5146-C3A1-064F-A5FEFCAF5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BBA40-C2B3-68D2-5ECD-ECBC8CA4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5EB40-63DE-D765-124A-A1E49048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9A3CA-FE48-510C-5EC9-1C9BD6B3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57441-AD57-7ECE-880F-138DD3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6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00307-5E7F-40C6-1192-6A2CD316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B1616-5744-35C8-2168-D4069DBB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E018B-6BC2-CE99-7345-75EBC3B5B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DDCF-2A96-4366-AD48-95E3E0584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DFFC5-A7A2-D2CD-1CEB-F13FC9A6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D8555-8811-47EB-F047-F2E30BA6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E1AB-8E7B-4151-ABBD-1002902AA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986" name="Picture 2" descr="1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9011" name="Picture 3" descr="15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52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2024-03-10T22:45:02Z</dcterms:created>
  <dcterms:modified xsi:type="dcterms:W3CDTF">2024-03-10T22:45:02Z</dcterms:modified>
</cp:coreProperties>
</file>