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3DA6-3AF6-706B-E4BF-F40CB0E0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6ACB2C-C867-6EAC-BA94-5C56AF48E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8F8FB-8518-0EA3-6FAF-32377D3D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618DE-9240-5B52-BD26-CA421913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3A0D9-9A58-8D80-2040-0C428128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0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4F0CF-0471-35E4-F5D5-FFEE52A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CF68C7-F757-608C-CD09-ABD5B4E8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B775E-4F27-95A8-A2BA-D07B4F01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F76DA-0348-27F1-2F08-64AC5648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F4F91-E3B8-679E-4F66-1FA826CE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8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B013BB-05ED-7029-0DD9-736754EB6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31C05-7CFB-1692-4A17-9007D956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ACAC1-CF82-7721-3D54-2D676AFB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2F694-0AF5-FB00-FD5C-77FDDD1C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C26AB-6993-6FE3-B373-D895EDE8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0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597A-8093-9E05-35CC-C6752D44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9A24A-5022-3B7A-1F07-69D835F0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E08C7-2166-8672-4D4D-C87CA967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5DB3A-3B6B-3B7E-22C1-439CB63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BEE56-19A2-CFD3-0B5D-F2E7BB71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A8B9-BF02-E549-8A3E-3653769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94DAB-514D-6A6C-48C0-433C8816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A6A15-741B-3898-1313-B856511C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C453D-3540-6CA2-77DB-00DD3E05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46996-18D0-7A0E-717A-F0D35901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2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B598-B606-5BC6-42B9-67141304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7E567-67EB-016D-7C2F-1DFF0826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2B25F-CCA3-233D-92F5-3ED5744E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DAD19-C554-16C9-1A51-8C89B59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01E89-F345-7FC6-7285-21495C39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F741D-2AA9-9085-FD70-03A5AB71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70CD-6E65-FF0B-C6A5-1CD45EC5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665F6-6A26-344B-361D-20BCE4FF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99935-C87E-3620-F8D4-A450E650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2B993-3851-208C-07F9-42C9F341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471CC7-8C6D-E2D4-C0A9-9EF850A6C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69F53-497B-1B01-7957-1B8E24EC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FBDE2-8CAC-F66D-EE63-90B0C513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212D79-806B-A117-EF12-D88E4C56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9CA05-5F9C-ED25-D0D4-EBCEAA94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24E22-BF7E-A1AA-F022-52B7AE1D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4AB635-60D0-1423-6EC1-B0D900B2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3C1BF-2BC1-0C19-7D65-E111E328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3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46885-3E5F-DC22-153F-16EA3006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B69B8-5C99-B6FA-18E3-63D4C730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70C76-68AB-317E-B54C-BDBAC19B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2979-4B64-FA69-DC26-098BDCC5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D5302-4437-9612-40A6-5F1E3A0E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081151-9355-35D5-0B92-FF4F1FD54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CCA3A-77F4-97D4-DC85-18F3E153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BB589-09F8-1AE2-E217-C31D89A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AD88B-58E2-E729-B9CF-240C5C05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1D363-AF8D-058B-C596-C953184B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273D77-974B-68EB-6933-4C7BD31E2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AC1B5-BF12-9887-641F-7F2E86A1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C41C3-02A5-3659-6013-FE20831A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D69BC-E27C-BC04-B95F-C1E9F4C6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CB65E-2EAF-5771-2428-8C79E810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FD353-DE17-1FD4-3D8E-064EEB01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1E8A5-6E73-52C1-F8E6-7B5CB566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C6568-FC4E-459F-DBCF-D4A80D8A7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F93DE-F927-5248-F893-9F091874E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5A4C7-97E4-1BC2-2556-A0F7C6A23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0034" name="Picture 2" descr="15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2024-03-10T22:45:11Z</dcterms:created>
  <dcterms:modified xsi:type="dcterms:W3CDTF">2024-03-10T22:45:11Z</dcterms:modified>
</cp:coreProperties>
</file>