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58E9-A54A-AA70-1095-46B62437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5DD56-2D82-FAD9-0594-F8842149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E0F08-A8CC-8CEC-D3DB-55EFF9BB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A403E-57D3-AC26-19B2-55C914E7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0270B-BAC5-5B17-C60E-7308028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3BF72-31E1-0222-4081-42962A00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BA5C8-422F-B51E-B833-2C2003D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12CAB-411F-1AFF-7CFD-D0C9E87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118F7-E260-301D-2882-9C701EDE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95654-5230-757E-EC08-E10B206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982A4B-58E7-B9E8-CBE5-985643B2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5665F-6039-612B-D8D8-36A01A3E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D1E3A-8CDF-8911-BE48-C9F9759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989A1-A1E5-A28F-425A-F0B8DD49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DD298-083B-CB5C-CACB-8F0C71E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989A-1F62-BE80-2875-D494CEE6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42D67-04CE-0CEC-97A5-A7796B16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AE1B-F729-4402-EFDE-EAC3B819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06950-558F-DD54-F5F3-41452D63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FABF-E1B1-4B7B-4CB5-0EE0E745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DC2B-5870-7F15-BC1E-A7E2C6DD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0FBD3-7F18-9472-9208-F408D8BD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02447-E4C0-253F-8A65-6FACDE21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7F926-E0D4-2FC8-D541-A8A64C53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0CEFF-A26A-DE7C-5076-BCC14098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6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37EC-705B-5A76-D9C6-06E41D04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D69FF-5F01-5D01-3F6F-A5712288A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A5576-9B59-C6F4-3F81-8389AAB6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B4352-7EC6-4EFD-983F-72B8337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9B7F-55C7-D415-BD81-FE5EC0BC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F110A-810D-B9C6-7D50-FD0A15C0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038A-A3D6-BF01-A673-FA3C64DD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AA87C-1E2C-80F1-533B-C06C4F46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8A053-F0A1-FC86-641E-3C0E8798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0A252-F938-7F03-92EF-D470E508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753D69-CD33-3872-6763-337B2DEB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0AF47-9526-98FB-D906-FA709814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6075E-BD0E-3BAB-6377-71A31AD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E7603-37FB-6A58-9819-BD2BBBDE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9B65-8984-0A70-53F4-54A4867F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5F001-CBFB-B8F2-57D3-5A0665FA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EC35F-0F14-41CC-9B4E-8761E993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7F64A-6C64-C173-A501-590D674D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318D8-9198-4670-F308-0378918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DF86E8-2CE1-16A4-4A8C-EBFB91FD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FD801-57B8-2B6D-D6EC-46872E0E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7EEA-7B5F-D424-2045-E26CE25C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62AEC-9CAE-55DB-36AE-1C890C18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72D-6C80-E874-4075-E4EB6E37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A1B6E-D640-3C6B-931C-50C4FFA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DFE01-1BD8-020B-425F-8A2447B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33070-042E-7871-A101-9C565F7E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6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1AFA-FA27-D2E1-BB0A-57123AE4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08A47-B56A-C08F-DD89-D7269805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AA556-B1E5-E9DF-AB09-11E18F4D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0B18C-C46D-80A2-FD0F-E04863AA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1172E-0599-207A-31AA-7D9647C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2C097-2B92-D47E-01F1-950B042E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FFFA7E-2271-1C14-909A-CA72753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69A9A-908E-75DF-BC73-AAF94E28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D4A8-49F5-9C39-141F-34CC8FFF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774-19A9-4E0A-BBC0-B297D1DBF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F0321-EDCF-9948-494B-94182C3D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C64C1-0C97-759B-733E-B3FC6E9C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21FB-4C4D-4F2E-B54A-CCCC9835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058" name="Picture 2" descr="1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2024-03-10T22:45:15Z</dcterms:created>
  <dcterms:modified xsi:type="dcterms:W3CDTF">2024-03-10T22:45:15Z</dcterms:modified>
</cp:coreProperties>
</file>