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E7E3D-F427-6837-304C-73B3FEEE6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20428D-0A2C-361C-4386-88BB7AF35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CC869-3D60-4E49-537B-DD01FD10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2B6-4020-4898-8ADB-9B87F3073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10C5F-3071-A155-FF73-4CA9BD22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C290C-81D8-68DE-FDBD-F4DF0354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739-415D-4689-8EDA-61CC47E2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2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A7DFD-FB60-1A40-EEDA-00B57100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770ABD-847A-6F6E-01C3-769D7B100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F3D65-C770-97B5-C12D-D3737C3E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2B6-4020-4898-8ADB-9B87F3073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A95B2-AACC-BCFE-98B5-4DF22872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C947A-E511-8FC8-1A57-FFBA14AE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739-415D-4689-8EDA-61CC47E2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69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67C968-B4C8-BEFC-D739-DE134B146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BDC9D7-29B6-84F3-C762-A0B3B2CF4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769C8-D567-54C2-EDCA-8F9C0D7E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2B6-4020-4898-8ADB-9B87F3073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5132E-C36F-95C9-548F-93B4F95D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9397B-535D-252B-C5A7-58EEAB4A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739-415D-4689-8EDA-61CC47E2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03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2C6CB-C5B9-665A-2CBA-14D46DB2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74F09-666A-C3CB-BACB-36C480EF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74D5-3EF7-4CCE-7E86-03BC1078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2B6-4020-4898-8ADB-9B87F3073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9BC84-C218-6570-65CA-1F789024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B4C19-67C1-1343-FBB0-23D8F7A6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739-415D-4689-8EDA-61CC47E2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4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CFAC7-DA46-BB6C-1FCD-066FCC5C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8A228-70E2-C1E4-A6AA-4FD16A9F2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FC6C9-3AB3-A3E0-F76A-4FDB22FF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2B6-4020-4898-8ADB-9B87F3073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982DE-5C15-E870-83B6-5DACC28E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C3D9A-F0EB-50FC-69E9-6BD7492A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739-415D-4689-8EDA-61CC47E2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099DE-2022-AC95-B9A0-F42E8D81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840B4-A9E8-F6BC-E47B-7B1A65478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9BCF1C-E007-BF82-52AE-FB994F04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A0B9E-52DD-6285-3173-06B71DD3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2B6-4020-4898-8ADB-9B87F3073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F83B55-7A41-45C7-7B82-C756432E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C6A9E-D511-1290-34D9-262D7C20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739-415D-4689-8EDA-61CC47E2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86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3106F-40CE-36D3-A102-3459BE7F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8A0B4-928E-8E00-17B2-86EEB71AC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17963B-451D-DE10-E8C8-65AC7A126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815DD9-429F-7905-3ECF-559879B3C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B01309-7916-1A61-5BCE-0BCE27118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F59665-38CA-CFCC-C984-2A6E4710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2B6-4020-4898-8ADB-9B87F3073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242DBA-3CBB-0B01-A603-DE2B5A61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14B4D0-7F6A-847A-40A3-5435036A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739-415D-4689-8EDA-61CC47E2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1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88FDB-C86E-6C3D-51D6-58850714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0310CC-022B-1731-1E1F-4078BD46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2B6-4020-4898-8ADB-9B87F3073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89F3B8-03B9-0CB6-993A-AA86678B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048AD5-50DB-5181-8001-6CDCED4E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739-415D-4689-8EDA-61CC47E2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17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6C7A98-B22C-25E3-8AE9-AD8C8AD3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2B6-4020-4898-8ADB-9B87F3073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7B4C94-5119-0F8D-5438-E8405EA0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2E1FD1-A362-D2DC-D0A8-2B287E2D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739-415D-4689-8EDA-61CC47E2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66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E22C7-D460-293E-2998-AF36E703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F37E7-451D-5DFD-EA64-4708AB05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5551D1-A88A-B7C7-B5E8-1672141FB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F19717-21F6-F58B-24EA-BC8B12C2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2B6-4020-4898-8ADB-9B87F3073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A579CD-1689-20A2-2A29-9053EE64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6974AA-8819-F5CE-1818-8475C49C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739-415D-4689-8EDA-61CC47E2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1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207E3-7A94-BDF1-E946-551FD902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BB7877-48F8-EB01-3836-2A0A2C475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1BA2D4-C08F-E808-9B43-85134EBB0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DD7748-F2CB-619F-DCE1-F3D6F6E4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2B6-4020-4898-8ADB-9B87F3073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41DEC8-9F5B-7C34-410E-51F52910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D3189-49B6-973C-18C7-77CBDCE7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739-415D-4689-8EDA-61CC47E2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0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3135AF-13FD-4162-E8FB-574458D0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04732-5704-215A-2B07-B4B020433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8E6EC2-6EAC-0B6D-8338-6A1FCAA12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F2B6-4020-4898-8ADB-9B87F3073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B7A29-5476-067A-FF48-7798AB259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1B765-EACF-05B6-F980-B6404998C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30739-415D-4689-8EDA-61CC47E2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28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3106" name="Picture 2" descr="15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8964613" cy="672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2024-03-10T22:45:23Z</dcterms:created>
  <dcterms:modified xsi:type="dcterms:W3CDTF">2024-03-10T22:45:23Z</dcterms:modified>
</cp:coreProperties>
</file>