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AA76D-812F-42B3-D65B-057D16526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EC90-60DA-1C95-C4E3-BE12DA1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6B557-6558-B643-B2BE-46B74006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0D2EE-494F-68B9-A404-6FD52496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AF466-6A5E-9749-AFB5-F80ECF4F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5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EB612-BD9B-41CF-37A9-7563530A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59477-B7E5-B098-1275-0AED910D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65224-AE8D-0241-A983-9F034B77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C2925-E16F-FFB4-E8B5-4D7DCE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E6918-0D80-2DD1-32AC-77A76B2B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1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469DB-AE18-7819-7FB5-E00B53B08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C5CCB-3EFD-4FC0-C25E-A68DEEDB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2B7C8-0522-D748-241C-51E41F68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5F167-CFE5-82AE-BFEE-5028F485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7F1D1-5D9B-CDB0-CAE1-F9F2D25D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3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F0AB1-0189-1C2D-7C83-DD7F4720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1F98-05CB-8A97-7A9A-5CD12AD3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84802-72AD-8736-1AEE-9FA16075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50233-2858-C9C1-8F64-4669A314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DF126-B979-6258-DA7D-B06B5BAC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430B-BA1D-A0DC-B330-D157DE10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ADC88-CD43-E2FE-A883-D7D8FB25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DFAE1-5EB8-29DC-73BD-109F692A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08AF-9D77-AF59-9BA1-7808D3A6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3F37D-1E6C-6FB6-41C6-30AC301F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A6AB-B29F-70E2-49E2-13909619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5BB36-1054-3B82-647F-907B048C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5D4B9-87D5-F237-0326-3DB2B0F9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673A9-F548-1C11-85B3-601BB95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6EE52-C837-E29B-2260-BC98DE8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E2CF-6EB8-CC3B-A0EB-9DF7F437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39DB7-673F-CF99-0274-C0CC1DC9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5C0D0-7DD9-0B7D-8765-CB0FAE20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9A1AC-969B-AE79-9F60-FCAB704DB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07FE5E-92DE-4433-3A53-B8080B9A7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850409-E620-A399-0D02-D30EC3F5C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BD549-1D9D-B671-621B-EB0F7ED7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5AF19-8576-5986-289A-14D286C3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4D89DF-D533-4C7A-8E8D-2F81D85C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0BB9-9745-62E7-5C05-645E7396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5984B-8E84-ECDC-BCD7-2A9E3A93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95030-7EC2-4C20-DAF5-8B6CDD14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20A0F-EC56-B574-9ED1-B2DED215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6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8D808F-5906-AE17-5FC9-3128D38F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15588-F209-203B-B27D-E801FEA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17668-2203-B625-FB56-86A6BFE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BBDC3-8410-4AE9-D92B-2A16F2F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C7B56-6CD2-ECD0-BEE4-F0B69E6B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D1BCA-91E1-0AFA-7229-D73090AF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4F695-3567-DE1F-3154-165E12E7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E9432-B8E9-2483-B317-A9624363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B69BE-C0FB-01E6-F70F-ECBCA20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9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11A89-69AA-740D-BB42-B6AC7DCD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A1A89-CBF7-0975-B182-C539834C2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15811-C5E4-8EA1-5957-DEF86606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E99E7-F1C3-379E-7912-9D53113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342C-2AD3-F2BD-B021-E422F918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44125-0164-EA8C-8FE2-B19600C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DC368B-9E45-6BAC-BC10-D1D54E17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B6D22-72CD-F91C-922D-DA8C24EB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8BD52-AB6C-2805-79BF-2B249EF5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0F410-DAF4-B687-DC1E-4E981DE84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346A-3371-141D-C522-2E714E7AD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130" name="Picture 2" descr="1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5155" name="Picture 3" descr="15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"/>
            <a:ext cx="9124950" cy="609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2024-03-10T22:45:28Z</dcterms:created>
  <dcterms:modified xsi:type="dcterms:W3CDTF">2024-03-10T22:45:28Z</dcterms:modified>
</cp:coreProperties>
</file>