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3350C-844F-829D-FEE7-52D6A99C4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F22E4-DDFA-276C-2318-417118C7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4C654-FDF3-DB61-07FF-FBCC30B9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4E889-C16D-89A7-EC8B-F4022897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191FF-DD83-E016-4C95-9F10B6D1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E821-A679-6DE6-253A-35E9A8D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ED490-4DF1-BC8F-0580-CD05F4DBA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5148C-B2B3-DE73-41DE-F31E577C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F67AA-7E64-9CC2-C37B-2C1ED561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BD3F9-6CD0-96D2-B20C-3AC76174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2B79F7-549A-9666-6FF8-89F90A2DF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75D83-3C9C-B4E6-478E-48925BCC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D0D2E-1F41-C1BE-CCFE-409CEF2D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618BB-A13C-D9D7-18D7-8B0B538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85045-EC27-8AD5-8DF6-78EADED6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4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1515B-532D-897D-7AB3-5BF2DF5C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8A514-5209-6DA0-9ABC-726F219D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937E9-D8B2-B230-9F34-9F710A6C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14BD3-4EBB-249F-FDDF-E88C70F9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E5EC9-0D90-BE87-57B9-83355594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5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BC06C-0033-276D-C10A-1B68BF33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9C432-B6B3-57F1-2F30-E6A3FA90A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56CA2-E7D6-104A-4D1A-F196D08A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43822-1D5C-C71D-58DA-D730638B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D9C3F-6B15-2BD9-9717-0C52C017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97039-3A34-C6DC-186B-1C2D1239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50658-2591-B90C-E506-E7EB16D4B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FFB71-9040-A83A-A68F-B466E2FB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3EABF-FB49-79B1-D25E-F84EA5A3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A5C52-933F-421B-FBB1-C3FBE7A1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016E6-6E95-7FEF-7F00-31EDCB36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8331F-AB08-3408-BB65-682D490A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A5085-C02E-9619-A2E9-9CEE0539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AFCD8-A052-6F8B-FE19-10CBC7A4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EB81B-2B38-57E2-668C-94C52E14D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AC1B3-88E5-0CDB-5609-032A3DB19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D7D4E5-B300-033A-3A64-4A200AFC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7806B2-CD27-D0AC-EAAF-86B7E5A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37B81A-A57E-ECE0-8CE0-C33BDAE9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2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DC57A-B933-227B-227C-3F25564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26B28D-13A4-A71A-8906-1D33EA8C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59387F-30FE-E92F-9C39-775843C3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75B22-FFAB-2E80-66A8-17B05B0C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2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363218-8671-FF8F-7E2D-936C2D2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AD1943-7904-EB3F-A1C7-91B57AA9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FA415-DA17-A64D-84E5-FF4D99DE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3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2F60A-2709-A745-96ED-00EAC4A3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84CF6-AC9F-BCBA-9E06-D0CA55D3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6BC49-07DD-57AA-41DB-D952E4848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7F0C9-CB76-689F-9A14-074C73B8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FC1A7-9771-CE02-B521-A45F7A8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8451F-2459-58AE-21A4-655615C4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8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0743-A24A-D75C-1D08-38F465F5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5A5B3-E048-5786-5A9C-525E25E42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0EFB1-D94B-9DC7-10A2-9E8488DEB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39312-254B-D8F5-FE7C-16B109AC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07D30-6A81-D024-7A23-C0A0FC9C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E08201-E264-27A8-059A-D93E5037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24021-AA20-0603-D599-5A1A9C6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CB481-4B5D-2851-C005-31E69BF7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41D85-D304-0EDF-033E-49F4BCD1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F4B9-9714-4B58-9187-5FE0CF1F21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B8DF0-F7E5-7790-F255-EB3C03B5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3DEB5-269A-FD87-AEBD-7AF5584E8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731B-A4BC-40F0-97FA-D90F0F29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9250" name="Picture 2" descr="15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2024-03-10T22:45:50Z</dcterms:created>
  <dcterms:modified xsi:type="dcterms:W3CDTF">2024-03-10T22:45:50Z</dcterms:modified>
</cp:coreProperties>
</file>