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0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666C6-81D3-A00D-2146-1C1B48C60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D0893A-C66F-C272-E875-C36B9673C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26F81A-64B2-661F-A825-07486C6E6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7D1C-CCC7-4CCD-8BF8-18DE657A98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275DD9-6385-AE14-321D-84130E597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15DD7C-964F-4D90-F748-2659CA62A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15110-2172-4E33-A2F6-114B7B011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676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6B210-E0D3-8C9F-F8F1-A81F7BEDB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6425E7-5410-36F9-42BE-8FAD343F5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C95EB-698F-4282-1D20-D93C99A39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7D1C-CCC7-4CCD-8BF8-18DE657A98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BEEA6D-11CF-5020-702D-CEEE32FB4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C757BE-59AA-9ECC-8D81-304A0742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15110-2172-4E33-A2F6-114B7B011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75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BFF38D-AB7C-91AC-04E2-8093F577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9592D0-33A3-000C-E34B-1886E9446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573043-7501-807F-EE6C-03D65C20A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7D1C-CCC7-4CCD-8BF8-18DE657A98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B9B675-E624-29F2-3B81-A57E57777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D226FD-C6EA-D8D9-F6E3-70785EC3C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15110-2172-4E33-A2F6-114B7B011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725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AED9E-9106-A4CA-2830-EEAD93DF5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BD1EE4-95F1-79CF-ABC8-541273063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B79F26-6480-1C4E-8ECE-B7E2470B3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7D1C-CCC7-4CCD-8BF8-18DE657A98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781AEC-1D75-9340-D2AB-000035046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64BDE8-4E31-7387-9EC0-7AF647741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15110-2172-4E33-A2F6-114B7B011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61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945462-AB88-3BE3-0C14-3233F90FF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C61963-7E83-F91B-3788-068FEB328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E2AE3B-32C3-4279-AC33-2C10FE87B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7D1C-CCC7-4CCD-8BF8-18DE657A98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43FF21-06F6-49BF-43D0-65F9EFF49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D611FB-B0A8-2CA2-DCA6-962B0BE54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15110-2172-4E33-A2F6-114B7B011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698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1A7318-6487-3205-84F1-A58E5C7DD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FA7D98-2585-08A8-48BC-90F3922301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5A7FDE-D9DA-57AD-CF76-CFAF41DD8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6B6274-F22F-2694-C9F9-C02BFB18F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7D1C-CCC7-4CCD-8BF8-18DE657A98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E69D20-8398-F984-0AE6-57741F494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CF25D7-0CE9-6714-E8AD-77C77CEDC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15110-2172-4E33-A2F6-114B7B011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59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AAED1-A5B3-833B-F88A-F6C697EB1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8435FF-79D4-2F41-1C54-A518A4BFD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EE9162-6B4F-DCFC-5EF7-2B763253A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E026F9F-7EE4-F6E9-E414-32BC9381B6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F39741-9EA0-9F22-48ED-9CFAD819AF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959E0E-2CAC-BC77-D035-427C445BE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7D1C-CCC7-4CCD-8BF8-18DE657A98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A31504-3B1E-1C97-378D-786F55E6D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0D075F-CDD0-5A4D-74D2-EB5C89B94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15110-2172-4E33-A2F6-114B7B011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348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99A9A4-8E96-38F1-DB51-EE3C5248F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184896-52E6-B1C4-C5FA-D9FDBB883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7D1C-CCC7-4CCD-8BF8-18DE657A98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EC24C2-1EA4-829A-7D72-AB9D046B8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3D0C8B-D0CC-E981-6238-01487AF8D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15110-2172-4E33-A2F6-114B7B011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43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8D3A18-0A4E-15E1-C8A7-988188B8C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7D1C-CCC7-4CCD-8BF8-18DE657A98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3639AD-4AAF-D5A3-CAB3-4CE65D140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B6EB84-1AD9-F8A0-ACA6-ECD3FC72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15110-2172-4E33-A2F6-114B7B011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436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5272CB-571D-E606-F3A4-85CCE1A87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488DEF-5C67-8940-3567-26202CFB9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97FA19-8127-C278-FB05-7A10F81B8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C46675-BE05-5C05-5498-ADBEA22B7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7D1C-CCC7-4CCD-8BF8-18DE657A98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05E029-50A3-96BD-3746-5E2CF601B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38C2DE-5C7C-1341-4812-7CDC99AAA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15110-2172-4E33-A2F6-114B7B011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668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3D934-3D82-8567-5BC0-F9BDFEFC5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2DE6FB-38C8-DABF-0023-1B0E43DEB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815906-EB54-33D5-9FE2-2EA651C13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DA227D-350E-FD9B-9750-DA6A8D9F3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7D1C-CCC7-4CCD-8BF8-18DE657A98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F91294-B1C1-7E18-036C-CD60A2F94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4C5F3D-3EAA-64AE-514F-74BBEC9EB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15110-2172-4E33-A2F6-114B7B011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841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70CEFDE-A570-39FC-EBC2-BF76B95F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5FE93C-4F04-BC51-6792-F70C26FDD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E0436B-E085-0300-9FBE-21A67D35D0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57D1C-CCC7-4CCD-8BF8-18DE657A98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A2B087-5D35-022D-F1E0-DD4F620E9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ED7733-70D0-45F8-464C-0A1465EC4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15110-2172-4E33-A2F6-114B7B011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584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0274" name="Picture 2" descr="15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2024-03-10T22:45:55Z</dcterms:created>
  <dcterms:modified xsi:type="dcterms:W3CDTF">2024-03-10T22:45:55Z</dcterms:modified>
</cp:coreProperties>
</file>