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2365-E22B-C703-DF55-92FCB1009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82AA6-A74A-FADF-5E46-7890DB6F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0E3F-1ED2-BFEC-74F8-081E5556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41397-DE04-A286-BC6F-215582AA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E3E4E-0D91-3D9F-7D44-BE6C83C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BB0B8-CCC2-7C4B-563F-29AC9981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A3330-55E4-0CFD-A553-302CB92D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54FAB-AA2E-8712-CFCF-940E1983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9443F-424C-4302-0F1C-DECF345F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73694-D883-B18C-A60D-98BCF847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2CBDD-ECF9-2FFE-02F5-D94FEA1E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D138B-AFEA-60EC-0E46-0948C101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F06C6-4A6E-B922-E80F-A1B9F66A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C3759-EC26-44EA-6600-0BD38FBB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177DA-5266-3067-9AB9-07A16351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4D831-9BDA-7761-B9C6-E49DB86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EFB0D-01F7-3916-13A2-E01DB9C1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A5019-4E2B-3A07-E595-D252C4D7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0C538-0766-EE44-4D63-3124BCE6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09E0-DD19-0B43-A95E-6052632C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B7EDF-2D47-A6F9-D054-F6E245CF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E3EC8-75A6-E2C8-95AC-A41989E69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218CC-44BD-D38B-3809-1F4E8AD5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7212E-CC58-702C-4D70-D016CE2E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8661-139D-E6AB-C017-F3233047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6C636-69E6-828C-4D21-E9DFA8FB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453ED-8D31-D8E5-B3A8-0E4E88F05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0842C-D71B-1CB0-CC8A-742409CC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27A16-F0E5-5604-A1DB-D982B04C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8078B-E1E3-0D47-0751-17072769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4310F-18F0-9333-DD30-B55B62D6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2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67DC-E9CF-FFB0-315E-95F65543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96A10-4519-8252-48E8-B6C814C5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414CD-99C3-7826-740D-46A46710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C06A1C-65B3-E1A4-5D79-3BD03573A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F8CDC-2699-9190-B80F-AA1EDC73D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84E94-881C-D2A0-98F2-0FD1EB2A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0FF62-4845-8D38-6127-EF51C630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55C3B-21E8-2DE0-7782-88D5FDE4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4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E619-BFDE-6EEC-6BB7-110E9871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3F178-E054-0597-A197-B917A51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D680A-D40F-F03B-F0AF-3973DCCB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AB79-08F6-0E33-7EBD-B4B53AD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1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D6E8A-102B-A4C5-1CE9-AA08003B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8A39C-2242-4031-8AEC-F35782C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43E74-2C91-A187-CC13-A9F8864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1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84DC-04C8-FA0E-55CF-0D96B1C7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0DAC-F2A5-AD6B-4B82-81EF1D7F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BFFEA-5876-B3D9-23BB-12715F02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5D397-F4D8-75D3-C8EF-979C34A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D6972-BCFB-C517-2634-82CB455D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6E563-FCFE-CC1B-98A1-39C87A6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4B2B-E2B1-8506-BA1C-905E05E7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4064F9-21E6-3A9B-9BAE-DB533442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1096E-9E25-DEA6-C337-59B8A06B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E6347-DFA6-ADE3-E563-B37C50B7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7B888-412A-2395-B07B-0DFCE42F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EFDD4-A21E-5639-360D-40CB3922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6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C803CC-5E16-21AF-E247-BC47EA52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E8BF6-B7E4-9D75-436A-4CCF80FA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C521D-4ABC-CFCF-20E4-5DB0C34C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D166-6BE1-48A0-9DF5-9CD146FD6A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4F555-2C8D-DA71-2275-AB5E5551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7DCDA-43F6-3E80-C996-F6497BBB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EF52-341C-4D6B-BE00-1826AF84C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1298" name="Picture 2" descr="1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2024-03-10T22:46:00Z</dcterms:created>
  <dcterms:modified xsi:type="dcterms:W3CDTF">2024-03-10T22:46:00Z</dcterms:modified>
</cp:coreProperties>
</file>