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F796-C3B3-0641-3307-BCD38C53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93C775-9DB1-226E-4740-052B12F79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A726E-73FD-79BD-275A-BA09F7F2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C59C3-2B30-0544-7152-6D735C3A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E00D4-4388-11B5-58AA-FC4C4AB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3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ADE4-D9BB-F435-3F1F-854AA489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0F85E-CF4C-F1CF-4A4D-E6A76B39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14C14-3C46-70FE-F9BA-D33E8446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47400-8A38-099B-327E-349730F5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13B8C-C1D3-016A-CB64-B05F54F1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9D48C-651D-560A-42DC-43D61EB7D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B72A6-5CC3-1DFB-FC00-A3D87CE8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67BCE-53E0-D8EF-437D-85D2D52D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A0A55-7D08-B691-F850-FAC2367C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D2CC2-605C-EBDC-EBB4-D3D25AFC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E521A-F408-8F02-8405-243E673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397FF-74C1-E73B-55CB-E1B86AE9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5264-F24D-3BAE-6549-E857BFE8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E8203-53C2-6585-1241-ECF14567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E8C39-E489-A3DF-1D6E-EA3832D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F3068-1E76-03EC-4238-DC2BA468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06A08-7000-40EA-A3D8-19AC0F4B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B3826-6520-1838-3046-4E38E75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A34A-0CBF-B058-E0CE-EF787348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E6843-9820-6F4E-1687-1438A78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CB7A8-DB54-F5E7-19EA-9BB2143A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B7F5A-9B7D-1A73-3BDD-07B50CA02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410EE-C1B6-7A35-295C-CC2BB80B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B3533-E4E9-9CE8-DAFE-A8733CF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54BD1-23E6-F9E6-E7FB-0E19665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AB00F-BE5F-D38C-23A6-2EDEE87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8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AD9A0-9739-9FA5-F84D-2875CBAD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73C23-E89B-A258-729C-D0C269A1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C097F-9152-A391-5FF5-32928ABE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53C3BF-D08E-6E8E-FC9D-E8D5FDE9D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53F58-DC22-BDE2-D08D-230129706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6F37B6-1B95-9913-946F-ADEFA49E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6E384-1F63-DDB4-4BD8-94B91557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5C1F08-07B9-2E6A-B713-E1B9BDD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AB84-1AD1-E53C-5B52-1AFF820F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2998D0-BD50-5A8A-4573-820DDD94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F0EBAE-1201-615E-1848-A088663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E4D22-5492-D3B9-25E9-BDD7336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4F232-D897-211E-9A20-B13C31EF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3004EA-CE5C-98E1-4C7A-99831215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6BE2C-C5C6-8F3F-805B-9FCAA9E2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98B70-928A-45FF-B83E-5E834D58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3DED-0080-AC9A-1295-0B5398F2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7C591-3FF8-542C-27AB-99B6DBE1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B3C55-6892-B752-D9A3-29E52558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F77D5-C05E-CC1D-0289-1837DD38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3479E-BF5A-BEFE-3379-3850F5D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742F-D5AD-2633-6211-4BB2543B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DD71D3-76FC-0EF5-C202-63AD63527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F5E2D-4032-FBFB-4A7A-69288B314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7A87A-B174-E7F4-54EA-BE8C85E2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D5D55-2C7E-B342-48A5-F28BA85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B9F39-6E8D-1BEC-8AFE-A7C6D23E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6971D-95DD-1939-26EF-7669708A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073E0-4289-0018-873D-156DE187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EA93F-7DF1-1336-EF04-DDA6A6F8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0CB0-5E9F-43E8-995B-4BC93E07E9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DBB5E-2BB1-03CD-2059-CA75C71B3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CB343-178D-A6FA-9449-A6301E9A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A449-ACD3-4E1F-9792-B927A0F17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346" name="Picture 2" descr="1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2024-03-10T22:46:09Z</dcterms:created>
  <dcterms:modified xsi:type="dcterms:W3CDTF">2024-03-10T22:46:09Z</dcterms:modified>
</cp:coreProperties>
</file>