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ADBC-617F-6F66-3957-010F08463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D515C-315C-7B2A-E217-5BA9A694D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428C4-026F-0BC6-0CE2-F7996BF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C7E69-8EAB-0DA5-AEA6-C068FB70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42C8-50D8-0D18-E8F4-E6386FD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6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BEAF2-5D44-080E-4396-4FC1FB6C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91461-F44B-3885-23B9-A78B695D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804C-656C-7965-B0D6-E79F0D33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6FC25-CDB0-CC23-705C-C2419948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51DE8-275E-B1B2-1FE6-DA074B2A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C991B5-30BE-F153-61A7-2F597745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9094C-6B75-681E-7B15-EC69A8890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15A38-66BC-0A11-3AC3-FDB1124D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5672A-6640-31DC-8D81-835A212A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A0780-149B-02C0-9A3C-1B88FC3E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D4672-A61D-00C6-8372-08B8F06A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B640F-0097-0B2F-0B7B-065E5DE5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D6B27-4F04-C08B-0BE7-4AFF9702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4709-83C8-AA65-97B2-4B33E922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5F194-9955-8C28-8B7B-3267064D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776F-140C-05AD-802C-FD22389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75348-A593-0BED-D004-8D430CA3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713EB-3C1D-189D-63DA-DDC1A5CA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D0764-670A-1734-A64D-46BCF1C2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06849-7280-7059-1929-F84B8798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D5EF-0B7B-36D8-9866-2AA465E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C88F2-217E-15E6-5681-06A59505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72031-4A03-0BD6-EFE4-581E26CC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C417B-59E0-DD36-4755-5C9A53CD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AEC84-87C8-1979-DE40-FA65310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B6B3F-5188-6B56-701A-1306648E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4A13B-59CB-C048-5AAA-B4F74770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30800-8166-842B-AA51-34A717EE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1A12C-5131-7E18-FE6C-340A7A5E1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CD099E-29C5-4B96-20E1-2B8131B4A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2D2DAC-8837-734B-32D4-77755771D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9B77D-A04C-1D73-9E31-61843B9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8EA6B-6C7B-99DB-DFF2-92A9F04E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20E50F-D162-AF18-927B-C68B1B4A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6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4F3B2-9E96-8E28-74D4-39B3CC49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9BC264-6716-FF94-2397-8650938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6EDEA-3DD8-2D57-304A-1858A08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F624EE-B60D-77BF-5C62-272D55CF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D36E4-13CF-E829-C5B8-B557DA2B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B1DECD-4134-477F-A130-77AC539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252E7-3496-49C7-1516-29282B18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7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FB13A-AD1C-BEF0-E47F-15EEAE94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B3667-30BE-A506-F406-A8F6613F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FCA16-8690-C9A6-F2D1-6B7E09E5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68399-FC46-5C13-E9E1-97883AE1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4B948-883D-C644-A461-A37F594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F39D-3B8F-A5BC-7D5D-5E1DF5E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47D3-1D8E-A3E4-BAA7-AA93F29F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EAC800-9DCA-5AAB-E8FB-E8334CF6F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9DD0E-1B7B-5851-BF72-930FC0719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89DF0-6124-1281-F2DC-F4FAF5D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518BE-7706-087C-3703-36011A10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FEB59-2B4B-6D5C-E312-35FCA465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6CC419-07D1-8516-40AF-F6A09EE5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228FF-2BCD-3902-1690-50DAB79D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D8246-E0F4-DDA4-2C8C-04B89738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7CE6-C7E3-C81B-DD00-A699F2F1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BB5EE-D19A-FD52-8E2B-DD79B245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9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5394" name="Picture 2" descr="1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2024-03-10T22:46:18Z</dcterms:created>
  <dcterms:modified xsi:type="dcterms:W3CDTF">2024-03-10T22:46:18Z</dcterms:modified>
</cp:coreProperties>
</file>