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81850-15DD-5CA6-B3AC-02E35121A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A7C3B7-F19E-5181-7A98-25B865A32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9D5E8-06DE-5484-AD48-5F4DD041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FC449-4E5B-63B1-F9B9-30A94EB8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6F285-92FC-AD16-0D55-4D905F83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0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F91AC-2183-8917-E2C0-CCEDAFD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F0221-A31F-F146-DECC-63C9C90C9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CAFE2-52A9-B127-0E07-7E0620A5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C2F6E-B164-64C6-ABD9-FC716DE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28196-83A6-4A87-7AD3-B3FD19A2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833037-BA04-193E-501D-046A8D8D4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22A9E-BAFB-2EBA-C414-0FBB54773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351C8-BC1F-2AF3-F214-FA933E2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E753F-4BD9-7293-B438-DEAD5840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54468-8E85-1FC4-2282-4A78E02D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1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192EA-E0C5-76C3-D518-9AF991EB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AD3B8-B136-552F-15E2-36F24C4F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2FF75-0A9D-7AA7-6528-E9014A83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D7655-F4F1-0293-29D8-C56A6DDB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2C5F3-9764-53CE-9DE0-C89B4224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69ED0-18A6-BA44-9910-E5AAF938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0D630-7FA5-F1FD-D3EA-2E6F35C7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F5B59-3305-75A7-6274-76FF36C7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F2B3D-BDF0-C241-5323-EDF35278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DB32F-D2DA-26DF-A8E2-5B2661A9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8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41F14-F5EF-5963-5C0A-48134950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F267A-E9E6-3A14-420D-267D18DF6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FEDE6-D308-1628-A483-DADB76A1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C9C69-20B1-524C-F4D2-FD4DABB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FCB81-1EFA-8600-97C8-BBED27C7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F7181-3580-B6C3-A881-4861D3C7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5872C-21C7-26AD-4BCE-0E6F97D4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466A8-2309-6DA1-CA8D-D788B62D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FD3AC-411E-05B8-9BA6-A1A471E5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938EE2-28EC-DD2A-4834-D7F65FE22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6341D-7249-BDD9-3907-365F8A66A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79BA9-32B1-8A85-5075-BA78EE70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B9F919-BBD5-A1F6-213A-F3A25562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CFA227-F16A-D588-B1EC-ACED6119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E0FA6-940F-413E-B38D-8CE3BD91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5194E2-7E0E-8B4F-68B2-91598AC0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C1CE14-878B-F253-5B2F-5D5DCAFA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7DBB0F-E7F1-2636-E053-33C77FB1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17DE0-60D3-30A2-E90E-FA4654E8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3DF7F1-250F-3155-3D9A-41864588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7DD60-C887-DA7D-648D-CB71AD9F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213DC-6997-0417-3B3F-C0DDCE4B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E8A4F-85D5-1A1D-5063-97DFC48D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4EBDF-E747-F404-AFE3-8C90E57E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1C336-0BD0-0E7F-F77D-2D552429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972D3-7CCB-E7FF-44D9-38B49FDC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E2094-769E-FE1D-1FE7-FCA6EE5F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1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9793-D873-DA57-AA8D-9A136A5C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DE546-EF03-CF19-5AD4-0963D6D8F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E0A0C-1FB3-DC78-2684-7EBCF2A9A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F858C-7FB0-F5BA-7978-C5F78662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0FA45-23AD-F89D-B208-DE40E97C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BCECD-46C9-1D58-E630-883D6ABD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3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5FBDE4-8DBD-470F-3750-1C53280E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E63A0-7630-74FF-73F8-8F6DE3E32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839C6-963D-3F3C-192E-4D66519BF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F9200-D5EB-D91C-6735-0603AFAE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57B17-0292-1198-C7BA-88412633C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2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6418" name="Picture 2" descr="1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2024-03-10T22:46:22Z</dcterms:created>
  <dcterms:modified xsi:type="dcterms:W3CDTF">2024-03-10T22:46:22Z</dcterms:modified>
</cp:coreProperties>
</file>