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1FA49-E226-44B1-4F58-53153D49F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75612E-AF87-7F93-3785-ACFC7F9DB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1B7F18-01D4-9F73-B919-5E2C7106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6B71-786E-495B-8CDF-5160944E0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F9EBB-9B79-70D3-3337-4FBB339F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7ECBD0-388B-3627-E49E-FDB2D265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8050-2BE0-43AF-95BC-D1077849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66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C24CB-8594-0615-F624-6BDF82B1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CA846C-6BC4-79CA-2B57-1F2D12A7A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73387-45D4-9511-37AB-8FFB6C56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6B71-786E-495B-8CDF-5160944E0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B1653-2049-4C84-2134-47C25C56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5F37C-5D7C-44F5-4F46-ED2D3C51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8050-2BE0-43AF-95BC-D1077849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68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83F1D5-D4B2-0C14-C4E4-741BE3647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0932F2-2E07-31B6-24C5-E59315812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C312E-0013-F7B0-C558-30EC8DBA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6B71-786E-495B-8CDF-5160944E0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71791-7E61-CB92-CC01-DBD8777D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1C35C-A4A4-5B49-2093-659BA7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8050-2BE0-43AF-95BC-D1077849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369D0-B664-F570-0282-475623366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D77E6-5447-0256-962C-268917243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6C36F-B499-E514-5F95-BC6363AF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6B71-786E-495B-8CDF-5160944E0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D1AE2-E81A-B6BD-6F15-93FED23A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2EF44-DD0E-DAF3-3731-D9A1EF15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8050-2BE0-43AF-95BC-D1077849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52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06AE2-1BC3-ABFD-B015-1C0494A6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6A055F-DA1B-83ED-D114-911DA5349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ED3F87-55D8-6FCA-3942-AE0E4E55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6B71-786E-495B-8CDF-5160944E0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F7071F-B85E-A256-9241-7AB9A141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91D6A-66CE-0326-4A55-895942B9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8050-2BE0-43AF-95BC-D1077849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8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4E221-C5E7-E9A2-13D0-24028B76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13194-4629-F845-BC91-9A0CC8981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57588C-84E0-4633-B2E1-37ED7A8CD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1368BA-890D-981B-6562-CDAD02B9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6B71-786E-495B-8CDF-5160944E0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A5B6CE-1C17-DAE0-7E59-3516CD2D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5C5817-E1DB-213F-F69F-B5DB5517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8050-2BE0-43AF-95BC-D1077849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51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0F107-969A-4C2C-0DFD-AD80D291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E83C4-9FD5-EA2E-97B6-25D5BDF86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8EBCA8-A29A-E57F-5A94-92CFE887D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23FC7B-743E-79C9-3ACB-94CB9EA79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655674-1CB9-CB57-E02B-EA4F5D032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04E77D-A939-4AB3-8F00-B8A986EA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6B71-786E-495B-8CDF-5160944E0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810785-B92D-D35C-0951-546383FB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9FAE62-9088-3CC6-80B2-27E80A2C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8050-2BE0-43AF-95BC-D1077849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C1E7C-24D1-678D-5D4A-1C06EC46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3EA48E-F01B-B11B-A796-10BDCB5E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6B71-786E-495B-8CDF-5160944E0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00DE7E-70D4-7E12-B7E7-F557EFF5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91D645-0172-64A9-2C5D-5F3BFF9F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8050-2BE0-43AF-95BC-D1077849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67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B7C623-1278-832C-A9F6-8A0E5A62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6B71-786E-495B-8CDF-5160944E0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AA7AC4-DF05-BFCC-B77D-4FE7ECE1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0ADD2F-24DD-1B81-0166-F8F029B8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8050-2BE0-43AF-95BC-D1077849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44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C616B-5373-1762-A478-5732E226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44824-18BD-07FF-4B30-0D3BB0CB4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4321AB-8A74-80FE-BD33-F5FB9D862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D51DDA-733D-9C36-7D73-CAB3504F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6B71-786E-495B-8CDF-5160944E0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49B28-39E7-A50E-8BC1-3B4B71F6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031925-C013-6444-929E-183CA9DC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8050-2BE0-43AF-95BC-D1077849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61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914B6-7166-DDBE-9C95-501B5BBC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917F7F-9036-21A7-5C91-27278F685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F41543-0FDA-A989-07DB-CE290E739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8C54CC-968A-DAEA-E490-BE288BD8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6B71-786E-495B-8CDF-5160944E0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8A0D41-1984-7A44-4686-97757F5D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08266-8AFF-98AC-188F-7FA165EB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8050-2BE0-43AF-95BC-D1077849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3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EE9094-9AC0-BB41-7EE7-A6920006A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DF4B3E-80B0-BF81-78A4-244296EA1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C3D8E-0B7D-3568-7068-8B76A3D1E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6B71-786E-495B-8CDF-5160944E0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A0274-64F4-1DAD-1FDC-66C624DAC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F32C1F-05F5-2105-0532-9A5C44BE8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88050-2BE0-43AF-95BC-D1077849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6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8466" name="Picture 2" descr="15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4" y="1"/>
            <a:ext cx="8980487" cy="673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2024-03-10T22:46:31Z</dcterms:created>
  <dcterms:modified xsi:type="dcterms:W3CDTF">2024-03-10T22:46:31Z</dcterms:modified>
</cp:coreProperties>
</file>