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9F6D-DE7F-158B-6FC2-C51E00A0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B3965-572A-54EF-0E4F-D1F2835C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42CC-BC10-5931-7ED5-ACBD812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AF37C-B2F0-25E1-29E7-42A37A67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EF446-F433-7B6C-1A01-C7436D17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C034-03CF-69BC-A986-8CE75925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44492-25AF-05EC-2291-C5621051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3B483-CB46-6B66-6F57-2BD62415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63AFE-367D-7B9E-4709-27AB1872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43AF4-36CA-B3F9-AC98-160563D4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0B881-A97F-440E-6A94-D79D6BF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F8F63-6CE7-B7B6-250D-C61FF6E2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9867B-188D-FBAB-5B07-406D8237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F8BCF-4B53-3CC0-BB6E-A164D4F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EC958-C931-0CF6-E056-B928118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4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51F59-977C-CF06-C628-280D57D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EFFAE-5EBB-04A8-FD2F-9DAE7E18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92F50-1FA3-9819-AF75-0E12A4F1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D971-2118-9EE8-DC40-CFBD71B9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EE7E-DDEA-A4C5-3A41-6DEB26BC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473A-4A81-979F-8555-896C90C2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CCE0B-863B-343C-58B9-8E0FD0D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AB527-2A6F-BB1C-E93C-E96DE928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5D02-3C77-88B1-655F-CA79196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7D3F3-A13C-0359-BE7E-C33AFDA8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50FB-DFD5-6881-64BF-B707626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BD1C9-5C4B-5749-0F8B-D4375360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95BE9-01C3-B8D2-E40B-B6353754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381A1-8601-A7FF-484C-B05DEDB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FCE1-9B6C-DE28-CD71-919CC022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C9C99-3D70-9DD4-FA12-312E3D7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AA8B7-1D56-E7AB-5B06-32077AA2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8ABC6-3EA6-DD01-331F-6B945AC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4BA2F-C77E-08BC-2B43-D0D43405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60A18-1583-455D-0756-F0CB8603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7858D-644C-1D3F-2885-B366C7A0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413104-D06E-BBD6-ACEF-71615D99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63B60-7396-1673-C123-1BB0AFE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DB1-042A-DE66-D69F-EDF9531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F1F9-0A90-1AE3-C16E-587F4051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68D27-8EDF-C80B-7D96-F97B9108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2073F-A842-84B5-B12B-7F86C67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A072A-ADB4-9E44-3879-3F10751A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21078C-3C9C-75E7-188F-8E9835E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0004A-B526-FCF4-1D90-D0A92CE9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2858A-8001-93BA-71D2-790DFE9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5E2AD-900C-E33E-0844-42650C22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5C30C-D408-51EE-9DAF-F71FEB46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F9FEE-68DE-9E5C-934D-4DEE57F3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C2537-8C97-5021-5F91-A77232C8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274BA-216D-1BAD-6EDB-16B687BB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CD532-F89B-5824-567D-1BF61046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964B-9B41-68A1-D90F-996891A8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E5694-7AE1-BFFA-C320-287D07C7A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3A78-10A5-F64F-2DD9-54E1557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59D2E-C2BF-C546-569B-38A7ADD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83F-82E9-92A9-619A-705A860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FFCEF-7E0E-3D54-2416-0EB8F05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6FFC8-7D42-6B03-26BC-EB135811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B72AF-8695-1808-A6C8-3649A28B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363C-DE26-039C-9A63-AC4C50B6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EAC48-8722-C33C-BB60-BA898A52B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D81DC-7CA6-BAA4-AE88-A12D3B6E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0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514" name="Picture 2" descr="1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2024-03-10T22:46:40Z</dcterms:created>
  <dcterms:modified xsi:type="dcterms:W3CDTF">2024-03-10T22:46:40Z</dcterms:modified>
</cp:coreProperties>
</file>