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78650-0BA2-A840-0AE6-E757685DF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8C19C-77AE-D754-E21C-B2CAE235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44F96-5690-FD57-1CFD-3B021A3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AEDC4-D01C-3FA7-A187-4B1F293F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D77E7-3BBE-FDCE-292E-D9C2AED1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A2EB8-B5BD-4156-2ACC-FC3AFD7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2F687-7879-CBFA-E31E-ECA2E928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A41C3-F943-29E0-ECDB-3FCE46EB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7CBB1-133B-B4D3-1BDB-B7E5027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2DE4-D3CE-5129-23C0-88F6F1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32C58-7F6A-062E-477D-D1E49D7AB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B17B3-8448-3CF0-A21B-E75B6A89B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9EEB7-76E9-D4A4-6929-C69F9F0B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36B4-2C3E-66C0-6609-92F75EB1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9EE-F852-FA56-6D7F-ACDDA5A3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CC52-EF66-DEE2-EFCF-207BFE99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44CBD-1F19-D967-F5F6-85ACEA8F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62697-1450-9DF3-43F2-8B1AD66D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18C7D-5D71-E5BC-6821-740E2DD8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54AB9-F3DB-0103-50CF-8ABAAA47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0388-554F-30E7-54D0-4AC52C0D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52D6A-9DB2-DD33-11D4-FF33DEAB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63CCE-BB81-4837-B8D4-A1C4413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21CE9-FBFC-7E62-BB6E-20497810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29885-FB0E-C305-8E45-2CC404DA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3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2C551-A0AB-F5B5-4F17-49EFB0B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A95FB-A597-F7BE-E264-D501AED6A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8FF95-0280-C7F2-822D-E14FFD7F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CFEE5-E68D-7DF0-D709-BCA6F0E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5D011-B9A4-F585-31BA-7B70F607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2E9F2-3F18-5816-B4B5-4C39609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5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997F5-A035-0976-765D-38386CE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338D5-BC87-C0F8-F35E-4E423FF6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DCB4E-41A3-3637-8A1B-4A9738668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8F085A-93D3-3083-BC9B-EACB75281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1C12AF-2DF9-C9EB-9D23-20DD0758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77404B-6622-6E19-CF47-AC19AAFB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C3703D-9079-D142-4C3E-9E445EA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5EBDE-DBF6-9E0A-F102-4FBE36AB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289A1-CB21-D399-352A-80773A8F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19082-51FD-DDA9-DCA2-F38B86C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7D4DF-C338-7B94-FE6D-AC0ADA83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B02C99-CA4D-5252-BAFA-F1CE05FC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8324C-145A-4E6C-E776-6B244F78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3DD88-DC19-0C00-CE5B-29DF697C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A38AC-F35F-BA10-5E64-70491F81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1FD10-D26C-80FA-0696-52EA0C20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AA459-5051-EFBC-9711-106B78A4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A0D92-35D6-C8A4-AC87-236E24F5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ABDB7-8A52-3128-1AF1-C3E8B81B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CB051-1C37-98F9-1CA4-723AB1D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7D5BE-E781-351A-8C98-A5AD2378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9FA2-730A-D9B0-D1C3-A0F420BD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052152-42C9-D5A4-17F5-BA34538E3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AB2B4-AD1B-41B4-49C1-AA69E784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398E7-5010-CBCA-F705-D166F168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A3062-F467-353E-DF9D-33B584C6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23D32-1087-B6B4-5B0A-6958BCCF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6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5B45BB-643C-8FE1-A7D1-9A7C2D09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4BEB3-00E0-9C7B-643C-2FE02289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5C327-53CF-CE18-533A-DCA35F552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8EBB-043E-4FBC-8DD0-09AB01FC3C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A1381-3F12-5081-F411-FFE0FED14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7D3F4-E798-A1A7-EA06-A437AEFA5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8193-79EA-4020-B353-39A01713A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538" name="Picture 2" descr="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2024-03-10T22:46:44Z</dcterms:created>
  <dcterms:modified xsi:type="dcterms:W3CDTF">2024-03-10T22:46:44Z</dcterms:modified>
</cp:coreProperties>
</file>