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4A6AD-0020-9E0E-42E4-1D908161A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524376-899B-2BC6-9C3A-59ABF0B12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02DD2-D174-FE8F-E485-9AC09F3F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DB27-CECD-4385-9E07-CF7B66695A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C714D-F782-B43F-6781-133C0BF4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85149-8754-2301-542F-2816705F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8FA5-E095-4888-B39B-F21447CFD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3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CBD39-2479-4FFE-DC35-EE1E6983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9BE4C4-42B0-70EF-A92D-09DEF8A7E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0D175-0324-34B7-D2AF-4A8527FF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DB27-CECD-4385-9E07-CF7B66695A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5B80D-9C69-5B71-9532-BE03FFA4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0B994-2E21-ECFA-21B0-1A75AA31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8FA5-E095-4888-B39B-F21447CFD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27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CED819-3E26-289A-61D4-F728B23E7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1ED979-CA1D-4095-68F6-43B49F7AB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78B2E-B023-3A7A-07FC-BA42BC55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DB27-CECD-4385-9E07-CF7B66695A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6F5B6-21FC-3A26-1D7A-C5690AC1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03ADE-FDC1-724A-8B16-72B817F2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8FA5-E095-4888-B39B-F21447CFD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2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DFB30-E43E-2911-B8FF-2A203BBA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D81FE-2662-659C-6D97-C64BA935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48266-6AFC-7F57-C121-21C52567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DB27-CECD-4385-9E07-CF7B66695A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AAA16-3B9A-F32C-886E-55832172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1D3A8-12AA-751E-6653-68136A0B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8FA5-E095-4888-B39B-F21447CFD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7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8DB3-D75A-9FFA-321E-9358D54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17169-05C9-D734-7E87-CEBC30A2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7E3B7-16E7-32F9-E21C-6D33078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DB27-CECD-4385-9E07-CF7B66695A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4F38C-80D9-D64E-C1DC-5E61259C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14E9A-680A-B02E-B36E-720BA08F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8FA5-E095-4888-B39B-F21447CFD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8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36B29-B050-0235-A890-1248DC48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0FC4C-4C10-9235-7F75-0AE94CA22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51ABE6-C3D9-4D37-3A98-E3CCDA47E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106E8F-42E0-C29D-7392-8CCB425C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DB27-CECD-4385-9E07-CF7B66695A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F67A91-D3FB-6827-DBC2-77CB0CF2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D9CC69-8F6E-ABC6-C118-07D8503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8FA5-E095-4888-B39B-F21447CFD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3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B12BE-59D0-B075-11B2-842893B0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CB05DA-C44E-7F89-7792-DC457262B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6D5FD2-7A2B-6EE1-FDDB-E91DA7DF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A7F3A9-5701-19A2-4F83-40EF2D554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395BE5-869F-81D0-F95B-099799D05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B08377-1984-675F-B711-8BD939D3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DB27-CECD-4385-9E07-CF7B66695A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143F3A-2E1C-CD7D-015C-E37693BB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3CBF82-0D2E-B808-23FF-051FEC37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8FA5-E095-4888-B39B-F21447CFD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13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9F63F-6A54-2CDC-647B-14D6E341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BF5497-ABE3-FC97-7A86-39CBDEAB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DB27-CECD-4385-9E07-CF7B66695A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41FF42-44D5-6637-4064-E806331D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DEF3C7-3E37-69E4-5B6B-2E862AE3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8FA5-E095-4888-B39B-F21447CFD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3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53DA10-7700-4F2A-5835-CE0EE6F2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DB27-CECD-4385-9E07-CF7B66695A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0DA72E-DB71-FF16-5ED3-E8A0CF20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C8AE66-F4DA-2856-4BC3-50D151AA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8FA5-E095-4888-B39B-F21447CFD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8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4259F-62CC-0C0B-2AA0-F8261070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E9B8F-5BEC-696C-4C88-47891E3B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BACB64-720A-E146-4E25-D9C5ED46A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BE00D-768F-A6C3-33B4-2FA510C5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DB27-CECD-4385-9E07-CF7B66695A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43A65-7AF5-D133-24E2-1FA72130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640A8-AFE9-A5C4-B156-FEEFCEA3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8FA5-E095-4888-B39B-F21447CFD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3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025BA-AC96-AC52-723F-E29CEC2A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0AE57E-280A-5404-DE4F-B937314CD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429490-4D1C-F781-72BB-B6060A7A0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1622B-5C25-8186-4BAD-2FA48C72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DB27-CECD-4385-9E07-CF7B66695A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AAB1C-C9C5-1676-75AB-DBCC6233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F0089E-27CF-2E74-FF5A-9F73A2BB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8FA5-E095-4888-B39B-F21447CFD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5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9BE52F-ABB0-D60F-E34D-798B4AEB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6A4949-006A-97DF-166F-2329BA8E4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4E020-A76E-D45D-4BA4-F71991810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DB27-CECD-4385-9E07-CF7B66695A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68185-D77A-FF5E-038D-687E3C4E1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6C279-7BA9-22D4-11F5-F357BC918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88FA5-E095-4888-B39B-F21447CFD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17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2562" name="Picture 2" descr="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2024-03-10T22:46:49Z</dcterms:created>
  <dcterms:modified xsi:type="dcterms:W3CDTF">2024-03-10T22:46:49Z</dcterms:modified>
</cp:coreProperties>
</file>