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56AE8-AFDA-95D2-784F-C241E8EF7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AA91DC-F463-081B-D173-FA0E7B57B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90F7E-A8B5-8E01-4C71-DD9DC954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12EA-F48F-49D8-B2F5-A9F29FF84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55976-AEFC-BC8D-495B-3B28BE3A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B6FF6-1FAD-BB1E-3015-048A0A1D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2B02E-E034-40C2-93A3-76188D16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93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272C8-D35C-C0C2-86A4-0BCD046C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37CBC7-B013-99CE-6458-C4E9B43E3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590D6-E0F4-5224-BAF8-BC3EDD36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12EA-F48F-49D8-B2F5-A9F29FF84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F0392-0EE0-32BB-33FE-A541F627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40010-F78E-FAC0-57B9-65507656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2B02E-E034-40C2-93A3-76188D16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0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2B2725-FDC9-6DE6-3058-EF9CD4424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EF277E-A0B5-4B96-37E1-AC00DB16C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844FB-B2A4-3398-12EC-B860C4CF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12EA-F48F-49D8-B2F5-A9F29FF84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3F06D-EEAA-8F8A-79BD-25D68326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9EC56-83DD-E577-B27A-D13E9326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2B02E-E034-40C2-93A3-76188D16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2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6FFE5-6994-C6BC-5A53-656689AA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8C7D7-196E-FBFA-FC86-F1DE04661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7337B-64D8-30AA-F8B4-866307FF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12EA-F48F-49D8-B2F5-A9F29FF84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EA475-38A4-61C1-1CB8-797E9E43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2E7BB-2CE7-85FF-EC0A-9D034119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2B02E-E034-40C2-93A3-76188D16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44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F43B2-D75D-1D55-A837-9A48317B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D51A4D-3A37-F3D3-1A7E-10D1943B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72129-3225-D28C-0C92-A834A8FE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12EA-F48F-49D8-B2F5-A9F29FF84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A31F9-EB8B-7887-E332-B233B045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9F526-852E-FAE4-D662-55B3E8AB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2B02E-E034-40C2-93A3-76188D16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15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E3796-8E86-1706-1515-3973ED98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CE982-9DCE-681D-FAFB-4BD33824C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572FC-AE4E-69AB-2162-6D1C85CA6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963B1-B6BF-5973-6E3D-22361A59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12EA-F48F-49D8-B2F5-A9F29FF84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5DE3B-DBB8-7D77-A6C9-48F7EA63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3D741C-793C-D589-DD73-0BD6386B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2B02E-E034-40C2-93A3-76188D16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8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07E1A-CC95-F041-4225-60421BE4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973C2-1826-454A-50EB-25964BB19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AC25FC-A255-A624-2639-880B598AB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0BCE4D-188E-299B-1834-8A2266A10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285FFD-0AA6-C102-3BD8-8934028E8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6B0F2B-C229-A5A1-AA3E-B6733AE0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12EA-F48F-49D8-B2F5-A9F29FF84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16F0A3-B9F0-C719-CFA8-627FC802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222CA6-2F4A-889E-E7CE-EF2F93D5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2B02E-E034-40C2-93A3-76188D16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9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9CE6F-E3AD-5F0B-47A4-DDE2714B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04842B-44AB-C7B3-4B04-D828306F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12EA-F48F-49D8-B2F5-A9F29FF84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38504A-9D46-C226-3446-E7199C50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E264DC-CB68-EAED-0C89-3626A60C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2B02E-E034-40C2-93A3-76188D16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7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38FE1C-7AAF-8213-226F-8CAA40B0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12EA-F48F-49D8-B2F5-A9F29FF84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7CFB23-6068-596F-2A36-9CDC9579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16457-B569-F2D5-6A6E-050F1552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2B02E-E034-40C2-93A3-76188D16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9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6B4F9-7236-4EE5-1D10-CE6514B1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8F58C-0FEC-0CDA-0873-25106FBE8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013AB-ED8E-40B4-D20B-BF02F266D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213354-79BB-823C-4E7F-6460427D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12EA-F48F-49D8-B2F5-A9F29FF84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F9B825-6555-02AC-596F-390A70D5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C318B-5A17-DFCE-7F37-1D8E9DF8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2B02E-E034-40C2-93A3-76188D16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6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5D299-5153-ACED-FE93-E2969850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1C1758-F8AD-1D4A-7B6E-16B8CA5E5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641FFD-37C9-B468-A38B-15A1F77FE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F7DABE-C668-B3A9-6E7A-0A525175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12EA-F48F-49D8-B2F5-A9F29FF84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3715D-E768-349E-5CD0-19BF7CCB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2837FD-C0AD-6388-7093-B741313D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2B02E-E034-40C2-93A3-76188D16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5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B88590-A712-0EEE-CA75-B3D4D28F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D5F577-9228-8BE4-4A27-E91BB07A0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3DF66-802A-6FAE-CE39-CD8B29562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C12EA-F48F-49D8-B2F5-A9F29FF846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72DE8-DD10-3D13-27BC-C7083551A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790B6-9D05-B99D-4978-71F12293B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2B02E-E034-40C2-93A3-76188D16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0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3586" name="Picture 2" descr="15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24950" cy="638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4611" name="Picture 3" descr="156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9"/>
            <a:ext cx="9124950" cy="651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2024-03-10T22:46:53Z</dcterms:created>
  <dcterms:modified xsi:type="dcterms:W3CDTF">2024-03-10T22:46:53Z</dcterms:modified>
</cp:coreProperties>
</file>