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05C63-C72E-EDE1-06FF-1987B50C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8200A-A6D0-AEE5-B3EE-8950715E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BD42B-FE32-708D-094C-F854040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B50CD-886C-BD49-6DC2-13D54057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4C90C-B91F-B3F6-0D95-4CEF44F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9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0D4C-0ECF-6B26-4DC1-D6AF615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3BCBA-1D0F-FB4C-ECBE-3AC9471F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4C1A-5158-CFD6-9BEC-2EA7FBDA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8C6DA-BFC6-98F1-456F-EE143FC5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B28D4-E6EC-3632-7656-645D0874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E64873-58D3-E447-1DE6-FD0AE3D5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1DE89-2F7A-6C54-8333-CF249072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1448-F537-1CA4-193F-6B2772F8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100A-3B73-7B2D-C301-4A52D8F4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9F357-8E89-B5CD-A7ED-1F01EDD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2084-D593-BB97-4B86-E9E4469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5409B-BAB1-F75E-ECDC-B9CFD5F9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7DA75-E84E-BE54-9D39-5031221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7FC3-6711-4EF8-BF4C-C1FD154D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1186B-FCCB-94F1-68D6-3DCE69C3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D69B0-5D45-3750-8069-71648E51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03678-16EA-BA8C-C8BB-EEBD9B31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1FB6-4A44-50D9-A7E2-97583F5E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5FD93-B4E3-6A04-14AA-8130872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ED29-B880-59A5-0268-E9F5E17B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997E-78BA-D69B-5C0C-92F78B9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AAE79-AA51-2BD1-EF30-B3651D0C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8A9D3-77B8-E240-FCD5-446A3684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53907-45D0-31E8-63BF-0185D4F2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645DB-128F-BC75-DED8-353A85E2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09D5B-B8BA-CF01-863C-C2CCBCB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1CBA-20C1-3C6C-1FDA-FBBEB679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AD2D-4516-AEAA-3DAE-4DAF73A9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FA31B-60ED-8619-7A17-5369628AE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7B0D7-2883-0D96-D719-0B03C862F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7A13B4-2484-5907-157C-A8792567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630DD-7600-11A9-C0F0-EA356DC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84BCEC-A53D-A008-F0EC-84CAF3A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ED423D-8FC2-6159-2923-3365BD63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E7FD-C84F-E352-5FA3-94A761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32F37-9BE9-2E98-C12B-83CD25C6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98FD3-5A20-0AF9-3AB0-406A48D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98F61-5413-7105-BA8A-71757AB0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53043E-DB0A-88EE-86B8-1898160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9F347-D09E-30A7-AD9B-54B0A737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6999F-BFD9-A270-1D66-BC86F43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25A65-8C09-DD08-0B88-A51BC9DD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3196-8E7D-BB64-0D57-2B0684E1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4D50D-9998-E96E-2C85-FCD8E568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6979-4936-D073-ED9C-669A2C3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493A4-F6DC-D6ED-2F88-F39B8F6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DEFFE-FFD3-370B-0276-D2D816A8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1DA2-BD4A-9D94-0F06-F148B7D7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60702-F63C-2442-7F42-260F5539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7A175-9498-1DEE-B6B5-20656016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8F277-796F-ED01-03AF-3EC1A00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84A66-7BDA-C01C-A491-A3DBD824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A1C41-3EC4-9F25-9805-FAAC504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2AF8E-890A-2551-7DBD-296732F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B940A-0ED5-96C4-6894-8DE3C54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03EC0-C016-BFB8-DE4C-02251DBE0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DCFF-B23C-2226-5B2A-2F9EE4D9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E33B4-7999-B553-E724-CAD6A9EF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658" name="Picture 2" descr="1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2024-03-10T22:47:07Z</dcterms:created>
  <dcterms:modified xsi:type="dcterms:W3CDTF">2024-03-10T22:47:07Z</dcterms:modified>
</cp:coreProperties>
</file>