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ED59C-3037-380F-EC24-07BFD1C11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1DE530-665F-337D-FDC7-BEAF179D6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96E52-24FC-C442-0A8B-1C8FC4B6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1DDDE-5E4B-1687-FC9C-5C32A8F2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9658F-59FA-FC14-5C5C-E606523C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29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19B3A-5539-BA1A-A378-1BA5DB68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60903A-B419-A87F-82E5-CD2201741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448E0-0612-7182-E5E9-10CDC9DD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97B5E-0665-8FD4-560B-86DD5FCB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B6D155-CDF8-E0DA-6133-D542F14D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1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E85737-D0F6-B7A1-8C09-DA1B0DF09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E7C1E6-4B9C-B1BB-6169-4E97DFF33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3D474-6DF7-4FF9-4537-928D8A38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D7EC3-F1D1-A9ED-4A8C-66C80770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3A4A3-4E93-304B-BAFE-639F8C4F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1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BE0FC-A50D-EB61-322A-8766C197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31D52-AEFA-D91D-7DBC-B76AE756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C8900-D738-C9D2-7537-C09FDDC0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BC2C6-837B-FEAD-0B72-A8A38CB6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36B83-BCCE-7AFC-43E9-84392B74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6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2791C-722C-F017-785B-16561CED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6715BD-56D1-FCE0-320E-636CF7C5A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2EA69-27F1-053C-AAB6-FD8913E7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0A28F-9C5D-F812-844B-73EBCBC8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37F18-F5A5-D2DB-EEFF-A740BBDE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8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81CEF-CA0A-FB25-FD88-5F9C0E7C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868DF-E400-C6B5-D3A0-0D4D650BE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464E7D-DCA1-C455-35BB-C77DB24D7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1374B8-554F-EC23-EC77-F4392D03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1052FB-FA81-A254-01C6-B992FDBB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DC71C-7FE7-E3D9-7B38-35F9E2E2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4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E9BAF-6B14-FBB0-8C83-D0B138C3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30FAB9-B8AA-86C8-9B72-402FA600E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B819FE-7C78-D1EE-D329-A4C5D7A1E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3B6895-0757-5C39-1727-72FD6897C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9B4431-B44E-8705-BB0E-0BFEEFAFE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669A78-7194-7DBA-D348-F3FD29B1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EF283F-AF91-C51E-4287-94D1A85A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08F29-2EA8-746F-74CB-E6B208A8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27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DB305-678C-77FD-51DF-7A57571E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E0B8F6-6C51-9C98-A4F7-17D6B179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266778-4E75-C4C6-4787-F3217FE5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2438E2-3D20-1F7B-C60C-4D7CB355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3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156B78-01C5-B9E6-08F7-86FF50B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98C6ED-0505-F009-4790-375509B8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B2B65E-FB4A-9761-909B-4585A8D0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76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B8688-2A89-4874-97EE-8A4F3CCA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9464C-E727-4851-0518-A471611EC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8B1C92-0361-3C93-F939-C0B1D33B2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35B68E-D2FD-5327-670C-9802F7D9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CBA1B-CE09-6952-61F1-62AAF3C5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8CC3C-9DB7-0ED2-F39C-395AB758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29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661EB-F211-6E90-8671-83CB5090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F181E4-61B2-8139-A03A-17164C37A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4DD8D2-7860-62E9-5735-61C803C4F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5C3202-A2D7-4162-2EA8-73939764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028E55-C7E7-60A5-5178-FD5CF93D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D2CC62-915A-26BF-5710-7221BC82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6C8BF6-83D5-C0C7-9170-FE34311D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662879-CD11-2620-AB7D-5A8CC0D7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F551F-97D1-3397-AD2D-1B692718C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B6C3F-8D5B-4942-8F8D-9296C8B56F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3111D-4D8F-EF5D-74E0-60BCF7BB6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5529B-A944-A8B3-77C1-E664A30DB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E04F-2E20-4B24-A42A-63881959C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30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8706" name="Picture 2" descr="15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2024-03-10T22:47:15Z</dcterms:created>
  <dcterms:modified xsi:type="dcterms:W3CDTF">2024-03-10T22:47:15Z</dcterms:modified>
</cp:coreProperties>
</file>