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3F3C1-CCE2-7F46-86DF-15D92604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647B3-4D98-366F-73B0-4DE8D3352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B5FDF-C5F1-8EA8-E7BD-CC9060EA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C3753-C8AE-318A-D65E-F73E4D29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DFE5D-1EE9-1607-3F3B-569923AA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1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CE62-64E3-E6CB-B13D-0EE7A8CA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D7887-9326-6272-07CC-E1126867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CCCF-5D40-67A1-8093-BFBEEAEF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E0268-4A3F-88E3-86A7-C939E5A7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3D928-48B6-8E40-3B90-AF317FE0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2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EAD0D5-E448-5A79-0BF1-E63681BCB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57130-FAD9-EA9C-E168-5370FE521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ECAB4-962D-C84F-7E8F-67D098AC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82658-7A4E-E7D7-CDF6-A5C0410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2B6A5-A241-A803-CCDD-0095EFCC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956B-953A-AB0F-5AB7-C3A9C07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CFE56-54F0-55D2-1C53-88E25D03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166E2-D229-EED9-D6E5-08FC66AC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44AD-B35D-733D-C6F8-C3FD4BBC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7A509-B2B6-FFF9-BF3C-E8C6AF86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33AD3-E3D6-8D8A-6419-986CEE6E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B694F-E92C-BD9B-AEB8-99D4AE16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82B88-64F1-8999-3288-2E1AEC8B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276A-82FB-C6E8-885A-0A5C10D8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110AC-CD6F-B0B0-D14D-A8B84F8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5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DD31F-3E63-06E3-6EE1-ECDDC0C2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57A33-F046-D7CF-01E2-59FD1C939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B13FC-F36F-A21E-60CF-978DC962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738BD-E4E4-86C3-C5FE-8AF4F1AD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E13D5-5843-C485-1A5C-3EF3355F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126E6-67C7-55F3-86BD-6058FA6A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8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5FE27-D221-A7AE-781D-D9E70C9A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976B9-B1D9-61F8-03B2-33D27F1C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503A1-8AF1-F3F7-3577-ED01F7ECF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D90065-F727-009D-C879-7408E31A6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6836B8-13C7-601A-C6FC-8306BB8D5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4FEC44-04EB-28C1-F743-603C506D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A77628-4287-73C9-A983-90223F59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C9552A-6826-0F8E-3601-D0FD797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D80AB-4BA2-0375-FDBD-F27C684F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B2CC0-B736-CF58-FE87-C359CAB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F52CD-3E10-14FD-7FE3-3CDACCBC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81063-46BE-021B-11F9-C5C790CD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1E40DF-9FA1-BB35-CCB6-219DFEAE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A9DA3-0537-E60B-45C5-E17E2BC0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9EC3D8-7B6C-E355-1587-23E9E5EA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7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D4C5-CF3E-575F-DE32-81416F45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2371E-C476-FA53-1A94-64056694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5328A-0E5F-0D75-36CF-7676FC489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260F0-944F-CB5C-9B89-33C93875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B52EA-041B-4B99-7D2B-9C8EA511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4D534-98BD-D2B2-5B17-A728E9C0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4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D0421-336D-E84E-1E36-DA6099B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043CB-B983-12EF-1DDC-49507F2CA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F26BB-E92F-9155-21E1-13CE18CA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DECD5-04DA-705F-7273-62C5ED56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2B9EE-83BB-1050-9603-EC2D4698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A5D3B-6240-F31D-0B3A-0459E2DA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3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7C1DE-5149-D48E-08CC-8C0E3666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E0530-C205-6729-F21E-59F273F0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6DA8C-0E99-2D75-E00C-D0B2938E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9CA38-1933-9130-1A31-A3C180AAB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EBD3E-252E-C6DC-F15A-22A34FE73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4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9730" name="Picture 2" descr="1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2024-03-10T22:47:20Z</dcterms:created>
  <dcterms:modified xsi:type="dcterms:W3CDTF">2024-03-10T22:47:20Z</dcterms:modified>
</cp:coreProperties>
</file>