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68AA-A1A5-3C45-D631-0B7945DA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043A7-654E-315E-0D81-88252CC8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52064-E61A-95D6-CF0F-07F605B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89516-9428-2C35-70DD-FA4FEA9D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4B0F4-4CD6-53E2-40AB-2BFE0137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164E-D3AC-34D0-BA32-78123A7E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5C0EA-52BC-01BF-37F3-0E4CA1F8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2D3F6-1B7A-75E3-BC49-50B2C309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C7547-5F67-4057-E9A4-BD203AFF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C5384-24E4-34FA-C218-00A8D805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D55D7-EA8A-83AF-462E-AE9FBD63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C5AD9-2362-B004-FD7A-EE289FFC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4F66-5FF3-54F8-876D-64960401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9637B-F967-4469-3A34-6F943696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54260-9A66-8FE2-3B03-4A807429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547D7-497C-70D5-D33F-FE655298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F3F8-4A5A-A104-2B4A-B941C219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9883-DCCB-3C72-FB9B-A95532A5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A27E9-8EC5-FC64-5BB3-D3F6FF71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387FD-479F-0FD0-60C2-003034AE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065B4-F8EA-076D-5E99-AF080D7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1024C-C51D-77E3-0476-5F8FB5A9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AFA0-7C81-537C-7DF5-168F1662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49B4-3DD5-AD5B-6C0B-B964B960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9C69-D20A-532B-DD02-97886ABE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1FE06-0DA8-18EB-D2BE-773D9A2B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CDAC2-C993-A693-1C34-82848261E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4FFBA-7872-EE57-8739-26407D8C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99120-FA0F-F4AC-7DA3-C929C3C7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42388-3150-FE75-5D76-3A866E1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65F3A-C96C-0EB6-722B-DA351BB8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E7312-67C3-A0BD-7DA7-45C6784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269D3-632B-66D2-0E5A-E92B3888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1C6A3-F282-81FE-27EE-5934F8CB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5B78B-602B-1344-E02A-426B59AC7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9BEA9-CFA1-A783-435B-6CA88C06B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FF247-2CC0-01A5-4858-1E35D3E2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DDB6E6-EAC1-F822-5441-D7F02DD6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FAE0A-89B7-979F-534F-848520B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28DE9-E219-1764-F477-D822481A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1A2E7-722D-2772-95E2-DC26525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495C7-B8BA-E8C2-ACFC-369BA3A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980F6-6E25-8F61-3060-B07D0A90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2B44B-724D-AC99-5FDE-7781AC4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DF7C6-4FA9-7BF3-65F5-F9070AEC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DE986-FEE3-B336-2FFB-9BB99767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A662-B08E-496D-5C9B-0E64CAC6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500A9-50CA-048D-F2D6-BFE41C3D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AC016-0A57-7046-F169-6540711B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E808-5928-FCE4-5204-F38D0025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0F444-698D-48EF-9C66-F2DCE6C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6EA51-4420-8C60-AC50-AC615A0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8D1F9-0D19-BABA-E236-872D75B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F7D37-7BF3-830B-8068-8C0AC304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340E4-71B6-A560-5D9B-DA34C9D0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F18AD-EE3E-A509-3F27-136EDD9F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C4435-9432-FCAD-14C3-DC0CFF3F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0CB2E-6E1F-D600-1A48-144B4A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D6B54-5599-948D-F834-C086F08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44417-4154-711B-DED9-A1AD63B0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B1585-2A06-88E1-4645-9184444D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3DC09-70BB-5BC9-F1F7-71E53F237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4D8D7-4AC3-6EC5-0A49-0A99EDF5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1778" name="Picture 2" descr="1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2024-03-10T22:47:29Z</dcterms:created>
  <dcterms:modified xsi:type="dcterms:W3CDTF">2024-03-10T22:47:29Z</dcterms:modified>
</cp:coreProperties>
</file>