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26CD-48B6-E6EC-7CF1-24B39FE0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520A7-F17E-7012-72EE-B778B6B4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22600-7FC3-7F75-2B22-BA2B981B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D832-EA5C-BE4D-2BDB-FAEE9064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3A5A2-5C28-591A-EFE6-79C0AB97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0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C4BC6-2956-F079-A7B2-EB75FB9E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FA2BF-09E0-FE4B-055C-887EA67C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3EC34-482F-8119-829C-D923B821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189F-B06A-1E99-576E-3EB2CDC2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7B24D-33F0-1C27-CA8F-3F1F6889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25299-398E-4EDD-6858-7A603693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C6843-328B-D9BA-78DB-0A056051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824A-8EB0-BD9E-9BF0-8A90F9F4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4CA7C-046D-5CB9-3F53-44C62D54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2BF8E-9856-16AD-C6B3-2925B168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7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FE34-7691-BDFA-47E9-85BA2803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0E4B6-4D28-38EE-EE17-9D809FAE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FE94-A71C-86C8-6DBB-31A848DB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18ACB-F17B-D060-F73C-79EE2AB9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53592-46B2-A2B0-F1C4-DB689999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1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F947-C9CC-4F5B-51D7-816B36DC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DE876-C71C-529D-5055-2A40B2CE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51BE3-6570-DB3B-09AD-13D8283B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EE35A-0594-4F23-A3E6-E4B0B170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898DE-1ED9-9029-4514-83D2028B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3BE4-8206-6C58-8DDC-72500274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97377-46FE-50E8-F158-DF5E058C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939A9-D15C-49B2-4584-323D6F88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F4EAB-6E6C-DC92-6C51-70A1AD63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6A06-896C-A621-D8FF-4DFC132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4F251-8CA0-69A3-723A-F079591D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17F4-434A-946B-408D-F7CE75A5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33153-4026-5BD1-F3A0-0B750165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1C4A2-3820-D02A-F550-FC7DEB9A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A43390-47ED-946E-A01A-7568EDAF3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3E306-DC1C-F3C9-F5A0-261B8FE3B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7C79E-429E-BCBF-692B-9028D3B8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600F03-6C46-0088-145C-9983577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2C80A-22EC-7B7A-6BAF-0AEFE762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395E-1912-4758-622D-44FEF78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7431F-7EF0-E834-F0F8-35B690A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3DEA04-19D8-8415-8611-5D89CF24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1E064-124C-473B-0B05-19E1F103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7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4B37B-C512-B42D-8AEB-A199A138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FA81C-CCB4-0D24-E6DC-5FE3C56B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DFE6F-6805-6953-930B-1046514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03F4E-C900-175B-3FB7-E50AE24B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062DD-9A58-6A61-D2FA-9AEA3BFE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0FF67-E930-A3EA-606F-8B20DB30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DFAF7-0397-4A07-ECDE-64BFDB75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FA9CE-407F-8421-6A9E-98989B4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ADFCD-7AB0-CDEC-2F17-CF20C2B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D4267-C259-4967-8C84-39CF2298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08FBA-DB82-FB4B-D758-4B50B75B2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D10A2-FCEC-E138-9631-E2E2FCE8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97505-5837-E28E-FBB5-18206735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3E988-42BA-7749-0FED-FA84F5CE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EBC21-7103-A5EC-F3EE-61D44FB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DFDE8-3A1E-3D28-AC25-6B223B1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28005-8007-2E88-45A5-FFD27C6D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6AC0A-95F5-0A0A-4AF1-FD2751CD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6A77-0F67-44BC-8E56-3AE757644E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8FAC8-2A9B-35EC-FFE9-EBF32B2E3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71F29-C158-56E4-6DA4-8DA619EB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88BEE-70DE-493A-8FBD-56E81ECF1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802" name="Picture 2" descr="1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2024-03-10T22:47:33Z</dcterms:created>
  <dcterms:modified xsi:type="dcterms:W3CDTF">2024-03-10T22:47:33Z</dcterms:modified>
</cp:coreProperties>
</file>