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3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51753E-D83D-3FB3-D76A-F6F91F7E5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C8BC7D-6F50-F104-37BA-7FA4F85CB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E9F111-EC46-FCBC-C1A8-F57BC38CC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4968A-0B1F-44D8-979F-568FEC0CF0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C321A2-B5C5-DC86-1CD2-8CF8F9483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F44B20-722F-E296-A7C6-701ADD16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9805C-A1E9-4473-AB26-B00F8E6323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417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A7F9B-E84F-59EE-2513-3B826E706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2B7BE1-C402-A1FE-FC64-F8E2A0EFF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903023-A74A-FB9A-CD1C-1A0586F9D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4968A-0B1F-44D8-979F-568FEC0CF0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EC3C64-C275-ABB6-8539-4AF77DAA3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DCA0ED-7C72-B9E0-4119-BE76061C7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9805C-A1E9-4473-AB26-B00F8E6323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45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831C10A-BFCC-5B12-FAC9-650F040241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E262D5-1DF2-8441-4C6D-6D77801E7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D7894-4E2C-16AF-FBC6-F7D132DF0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4968A-0B1F-44D8-979F-568FEC0CF0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29C72A-84DE-FFB0-205F-F4A4E5582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DC001E-1114-A3B8-52C6-783A45809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9805C-A1E9-4473-AB26-B00F8E6323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30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C46088-944F-BA76-D769-B34C9E4ED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8F1E03-D732-395B-7106-BDA15958F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BAAF0B-3697-B339-5FD7-605B2A7EB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4968A-0B1F-44D8-979F-568FEC0CF0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27E297-9A7A-F0C0-AB34-8425C5482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584838-BCBE-1B86-8636-C9BFADBB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9805C-A1E9-4473-AB26-B00F8E6323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748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4E235-3998-5213-1729-A8A30156F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19E176-04EF-859A-7386-F15BB130D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A2B602-0926-DE3E-5D21-B05C056AA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4968A-0B1F-44D8-979F-568FEC0CF0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ABC6BE-97C3-A4B0-29E7-06D2C5C15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CE9F7B-3E2D-3931-1166-0AD86F299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9805C-A1E9-4473-AB26-B00F8E6323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465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45525-EB78-7481-AC74-46AD8F1F1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76A925-2485-FA4A-EB31-F47C0F557A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38FB47-9674-19A6-0258-ACDA05227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E454C6-114E-77E6-7265-16FE863EB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4968A-0B1F-44D8-979F-568FEC0CF0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FE21D6-6EC0-D2B6-6E48-173043F0E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A0E983-5FFB-7728-4AB6-9E723359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9805C-A1E9-4473-AB26-B00F8E6323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716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A81E07-1212-BA4B-B0B1-D22CC0FE0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2C55D8-D9DF-DC26-5DBD-887D0A3D3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F64B64-C7D1-21FE-7D1F-9311CEA77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729CB48-7CEE-2589-2FBE-6A45AFA352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EF4489D-A42E-1F96-B04A-3C60830A97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B94CEE-9A49-EB10-4309-367885D87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4968A-0B1F-44D8-979F-568FEC0CF0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1E835A-5461-82C9-0E76-4393F1655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5A687F-FEF9-DF58-759A-4EEDD937B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9805C-A1E9-4473-AB26-B00F8E6323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524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4572A3-EA42-D4EA-2A28-4098CE9A3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C80AE0-4443-FDF2-DED5-E2AA9B811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4968A-0B1F-44D8-979F-568FEC0CF0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6A08C7-31C1-39D1-1A99-7580F6D68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49BCB8-1ABF-8953-98B2-C45D53810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9805C-A1E9-4473-AB26-B00F8E6323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503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1F643F-D3F9-359C-F49E-DBA542C96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4968A-0B1F-44D8-979F-568FEC0CF0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9163CE-7AA8-253F-9BD6-E774E7F30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70337A-87B4-381A-A6E5-8F05C6142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9805C-A1E9-4473-AB26-B00F8E6323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654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C7FA4-6BBF-FBF8-6A18-94B7C6345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1B7D4F-F297-802F-35E6-8AFC87921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BF96B6-0E01-4FC1-29E5-C25DFF7FF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B59C5C-EAF8-8949-7F82-FC7F1B844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4968A-0B1F-44D8-979F-568FEC0CF0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CF24AC-2917-4AB3-A084-5339CDEA4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F9F16C-246F-DEE7-36B1-ADF99CBC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9805C-A1E9-4473-AB26-B00F8E6323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573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BB4D4B-1458-1084-174D-CD86AB9F8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14BBE1-8D73-131D-3435-254CA7A9DA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321F0F-C35C-8068-14F2-3D8A4492E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27A93E-C439-F893-71A6-E2290C11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4968A-0B1F-44D8-979F-568FEC0CF0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9910FA-4DF1-6471-190B-8C78E7297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8586B6-B764-27A4-4314-26F5E28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9805C-A1E9-4473-AB26-B00F8E6323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048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8C25C5-0F3C-965F-BE75-83A6ED417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64E2A0-B5AA-8DE8-5854-F5DE57676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951FDA-22E7-E410-B0D8-03A400D645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4968A-0B1F-44D8-979F-568FEC0CF0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66EC2B-6998-923B-7FFC-BEC033BF9F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CA9560-01A4-9A2D-AD7E-4C425CEDDE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9805C-A1E9-4473-AB26-B00F8E6323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11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4850" name="Picture 2" descr="15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2024-03-10T22:47:42Z</dcterms:created>
  <dcterms:modified xsi:type="dcterms:W3CDTF">2024-03-10T22:47:42Z</dcterms:modified>
</cp:coreProperties>
</file>