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6F9A1-5ABE-38A5-EA78-FADAB04CC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4522E0-3CFF-6E04-BC87-A4CD101B9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C055B-1CF9-15CB-1D4D-FF8C49E7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9137-FC62-44C1-B32E-3A637FC890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1AEE7-9FDF-9C82-1450-D7529821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7D55B-33F9-EEE2-1C3D-0F904E11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51DE-CE39-44F6-8F51-05491BA67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3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78773-B32C-8930-B0AE-22E88FDF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28F8CB-7502-A0B6-3F44-08C92551D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E2E51-950A-CBBB-9613-8BB0C946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9137-FC62-44C1-B32E-3A637FC890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63EAB-0193-0C78-F072-3F3E5BA4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C1313-2881-C7B5-ABF7-20463461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51DE-CE39-44F6-8F51-05491BA67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35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BD8123-4310-BDDF-1A08-0DD30C63A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A8F348-5C8B-1A50-36FC-B13D3F0CE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21C69-5C24-0103-A5C9-25C42698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9137-FC62-44C1-B32E-3A637FC890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297DF-A20A-1DFD-30F6-F057BC1F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FF82C-A065-40EF-D902-24E7C625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51DE-CE39-44F6-8F51-05491BA67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1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3821E-DC67-C045-BD7F-002BD3A1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EB10BC-96A4-7FFC-1CA9-526409A53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675F2-E6D6-5760-BC2F-F07568CC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9137-FC62-44C1-B32E-3A637FC890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973C9-6D1C-31A3-08AD-A2BC7783B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C9CBF-D387-ACD3-5FBE-6F3DF760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51DE-CE39-44F6-8F51-05491BA67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37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A499F-C854-F2CA-D77A-8B29DE712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EDD0EC-2873-9AE7-6D66-A59C5F198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82C0A-1669-7A90-24C3-1B1B24C9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9137-FC62-44C1-B32E-3A637FC890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7C10FE-95B3-E69A-710A-B9BAF5C6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896CD2-02A1-DAC6-1526-C64010C2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51DE-CE39-44F6-8F51-05491BA67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07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A52B7-E5ED-03F6-65B0-A28A76BF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3F26D-276D-AB40-0E15-4E6224A38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7056CE-BFB7-8B1B-3025-0D7B6F60E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36FF67-1C5B-8780-D24F-DE9C5999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9137-FC62-44C1-B32E-3A637FC890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094670-E255-469F-4D75-78034E68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346FC4-BFCD-2C33-4071-86BC6A87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51DE-CE39-44F6-8F51-05491BA67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22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A3259-B967-0A03-4538-979AEA72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A3C43E-A38B-6819-C256-F0D7DEB9E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A53ADF-4728-F46E-2A63-4848DB209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589273-04DB-38B5-639F-B7877A153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9BB674-62C4-9F9B-4063-4BDD5BB9D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E73F51-4CC4-6AA3-5D0B-660D0388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9137-FC62-44C1-B32E-3A637FC890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FC3619-D9C2-432C-898B-3CAD9A76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4B2209-AFF9-9109-F99B-209745A1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51DE-CE39-44F6-8F51-05491BA67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42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9A2B9-D14A-715E-7A93-A00153C9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ED7268-6157-3369-9EE3-BF0BD1E4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9137-FC62-44C1-B32E-3A637FC890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5257A7-0ABF-AF36-19DB-C27449CE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E4B03C-A401-76AB-E52E-66D4461D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51DE-CE39-44F6-8F51-05491BA67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88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E066E3-6573-2538-733A-55DC7B4E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9137-FC62-44C1-B32E-3A637FC890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B89CCF-359D-4D14-B4B4-C367016E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3F95AD-E86D-5A1E-1828-A6F3F426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51DE-CE39-44F6-8F51-05491BA67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57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30519-9DAC-A132-9C8B-FA5D9AD3B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282DF-2AD2-9F65-7617-2BEC44B7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8BC3B3-0266-1F09-C194-618A69DDF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4B2C2-5BD2-8EDE-02AB-747EAAF6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9137-FC62-44C1-B32E-3A637FC890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7A4DE7-59DB-808C-87B4-A2C2D3DE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2AE2C6-E723-1BD5-0C76-28D0B5F1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51DE-CE39-44F6-8F51-05491BA67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97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5FF58-92E4-F26A-7745-A118BA14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D265EF-B8EE-6C42-E9A5-B2659F80E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9F793F-333F-96DB-0A29-4E5770C8B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82B61D-4D66-F1BE-05D6-2BFFB14F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9137-FC62-44C1-B32E-3A637FC890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37DB0F-82A4-0DD4-396A-1BF96089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BA29A1-6A75-FDA3-6A30-24F2F8D2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51DE-CE39-44F6-8F51-05491BA67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1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B7CA24-24AE-EBBA-7124-CE835C4B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35018E-6142-8D3B-E029-0BF058AE9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0A7F3-28CE-5265-3DB2-F3D4B4357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C9137-FC62-44C1-B32E-3A637FC890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3075C-66BD-529A-1C11-E298E4B19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24A3B-AFAD-8E28-4307-786AA6977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E51DE-CE39-44F6-8F51-05491BA67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29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8946" name="Picture 2" descr="15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2024-03-10T22:48:00Z</dcterms:created>
  <dcterms:modified xsi:type="dcterms:W3CDTF">2024-03-10T22:48:00Z</dcterms:modified>
</cp:coreProperties>
</file>