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0B715-3B62-0075-C478-8DB506523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3EDA30-A437-F95A-14F2-BAF912580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B20B4-8D78-4D31-4290-9B4C6197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9485-F7BC-40C5-9486-71DC79837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CC461-EEDA-FD8A-9E6C-C9C64C27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E2E3A-BC7A-4CB8-A761-8A2175C8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8226-E0EE-40B9-A918-7EF85AEF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55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B2E63-877E-8E22-92A9-475B3B33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D3C08D-7834-16F5-16AB-4C9B10165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486FB9-0E1A-0ADC-DE0A-FB870303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9485-F7BC-40C5-9486-71DC79837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A85FE-703D-C40A-8743-7F06BDE8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1641A7-D190-95C1-8C74-06CCBEAB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8226-E0EE-40B9-A918-7EF85AEF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56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6102AC-BA32-9F60-D160-94D537D1E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E1C9BF-B850-B20C-9134-D6DB5D709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052E7-53AD-B2A4-A203-4886EBFE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9485-F7BC-40C5-9486-71DC79837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C2D9C-B5A1-D9AC-88CA-693FFB04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127B0-1D61-7082-B05C-F165BAC1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8226-E0EE-40B9-A918-7EF85AEF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49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A9F15-B223-34E1-9CDC-AEB16669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5DFFB-6131-14E4-F5BF-1475323A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4DE17-2709-5D6A-CB20-4CA432FB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9485-F7BC-40C5-9486-71DC79837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6282D6-74B0-5E74-1E02-0D5739AF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86D02-A421-A720-2ECF-70596674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8226-E0EE-40B9-A918-7EF85AEF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19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621AF-32D6-AE74-D19E-C3DEF890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7D3B34-58BF-DC37-716C-5281D4488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8DA33-02B3-3D7C-2C96-5EE28848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9485-F7BC-40C5-9486-71DC79837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CDD8B-76AC-D16E-B4AE-CA00DD88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BEF5E-52CA-288C-2A25-305B4203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8226-E0EE-40B9-A918-7EF85AEF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7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D5045-808A-14D3-97B5-97B7E66E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07E9D-278F-54EB-43F7-B5910EF9E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A980C3-F2D0-FB84-2F19-A1E4E9264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AC8832-8D85-F855-9F73-C0243D7D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9485-F7BC-40C5-9486-71DC79837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EA110D-5880-5158-6A4A-887660DF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55E28D-7DAA-17C4-C214-D9F56243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8226-E0EE-40B9-A918-7EF85AEF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EE8F0-F1F1-2CE6-7C2B-135EDF34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D1166-DD3F-E2B3-CC68-1A016947B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55C7B7-17C9-4A15-C0F6-79A92FC92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ED73CA-5829-5271-6541-6B63EDFD9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C74911-C9CA-BB47-3E8A-EFC79842C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EF4D9F-FED5-AEF8-0361-4A1462C7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9485-F7BC-40C5-9486-71DC79837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A379BC-0307-9E42-2496-C4333F96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B77934-6255-E876-B141-F9EA585D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8226-E0EE-40B9-A918-7EF85AEF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3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1E0B6-607C-7873-81A8-68EC1907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8FBE93-C9E4-6249-924B-441734D8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9485-F7BC-40C5-9486-71DC79837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DCD8D1-2895-FBCC-915D-A1A7E1CC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A18E42-95CC-4738-75C3-6D8CC3B1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8226-E0EE-40B9-A918-7EF85AEF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44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BF5D5E-F902-221F-D7F7-C1395FB5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9485-F7BC-40C5-9486-71DC79837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916194-6BF3-4609-ED05-1E7E33BC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797576-A0A8-B3C5-62A2-56E666FD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8226-E0EE-40B9-A918-7EF85AEF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4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EBFC0-040E-3E67-39BC-893B289B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CC0678-43C2-8335-1C13-93DCCEF87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F5130E-72B9-1D35-5CFC-54FB3A6A6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64BC41-A9AB-D4C8-4B52-13B6C599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9485-F7BC-40C5-9486-71DC79837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CDF688-00C9-58C1-B82C-3BD1D09B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F389B2-913C-21CD-CA44-2AF79764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8226-E0EE-40B9-A918-7EF85AEF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8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EA9BD-76CF-BFAF-A3C3-F222E6C01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6D712C-2A7A-01FC-818F-028448CFD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533BD-9123-C4A3-243A-04C9B70F7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86096B-E0EC-6347-76FC-53588C90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9485-F7BC-40C5-9486-71DC79837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CBDC6E-B1F8-8A7D-815E-ABB19428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762B1A-EB0A-9B66-C11F-56949B01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8226-E0EE-40B9-A918-7EF85AEF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04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1E9F0E-CC61-742E-1BDA-CC75320D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50760C-B719-305D-26FB-B4AB47E2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28C01-BF32-F076-BBFE-6DA354903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B9485-F7BC-40C5-9486-71DC79837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4AD97-3808-734D-9EDB-6A6F21539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E131B-B020-F3B3-D53B-FC5545F37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28226-E0EE-40B9-A918-7EF85AEF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40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9970" name="Picture 2" descr="15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5875"/>
            <a:ext cx="9124950" cy="629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0995" name="Picture 3" descr="158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9180513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2024-03-10T22:48:04Z</dcterms:created>
  <dcterms:modified xsi:type="dcterms:W3CDTF">2024-03-10T22:48:04Z</dcterms:modified>
</cp:coreProperties>
</file>