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35B0-0551-4388-F5BD-1B076C16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64CDF2-37AE-D9DB-5B26-7C6F76BA1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046D5-6212-F159-F804-55E969DA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493B4-9CD8-82FB-1464-4A78C7E6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8320D-D0E0-C49E-FBAC-AC9B6BBF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8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CD41E-5624-03FB-745B-C18D7D1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99969-1E62-6186-E213-0AC19D666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AF02F-2C38-1F6B-8EF2-0CB5B080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445F2-A4F8-A7CD-C996-5A8F24FD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16DCF-D962-CB1C-DD49-9FF1839C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9E12E-B9F1-30BE-51E9-334D969D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3590E-D24A-9681-B661-470DD2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B706A-2C2F-66E2-42B8-8E4B15C1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820D5-388F-3B66-9265-D1767F44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A37F2-C0C6-7F27-CDDB-6A6604E9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945F4-0DAE-C18F-7F10-CE169E9B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D07B2-949C-C8F8-D23A-2EA7E01C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D362-5E48-71AE-C95A-D2F7A357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FE6F6-8D77-367C-A7C8-7CAA516A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EE5A8-9162-3BD7-E2EC-63E3C17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34C8D-6800-2A5A-CCEE-D0AC11EC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0B2C9-9372-2569-BD75-C169BEA0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4164A-D59F-90FA-31FC-443A1BF9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F6D4B-CC0D-D462-A683-1834E0A9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1FBF2-4E10-537C-E5C2-2C4406D5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1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E3710-AA7A-3CDF-5F14-19742B5A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AA5E9-0DBD-3664-502B-8098C834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E9678-837E-1073-E8C6-02E4E2245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6FAE7-A5F2-EA8E-D503-CC0D0E21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DD186-B8AD-65D0-93D7-82FA04C6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25553-862E-5E73-D12C-566D54EC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4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158C7-BD7C-F31A-D1D6-FC2638C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57CAA-5C8E-8ED2-BCC7-BDC38F4B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426D0-3427-6414-E78E-5B40B454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3B25E2-31BE-12EB-D338-78C09325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031F5C-BFE1-DE4B-204C-90751D19D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36A1D-D531-89F4-06F1-CC05B91E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C6376C-2FAB-E00A-31FE-180297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E8E7F-C22F-8CA4-F435-4707C440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FDC9B-D630-80DD-B0A1-8433F665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D92CAE-FFB0-B2CA-A7E4-2396B96D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C5B79-4FE7-5A7E-5FE5-BFC7D431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03ADE-7A45-52C0-E0AD-302946FC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9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1F0144-81D2-D561-D7E7-097D36E6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350EDE-AE8C-DF6E-0A43-DF8527FB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D9185-394E-F83D-0BA5-2BD13559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049C7-870C-B696-2266-E07397B5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BA9D9-F290-1DC2-33C8-DAE16643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4038A-345F-6A3E-1579-4B7482D1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2D08F-3BD6-B4BC-97D9-38135C50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DF8A5-118F-16D6-41AD-A8626E0E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0AAD3-AD85-CA99-1BCE-7EEA6DD3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B540-4B07-9D60-CAB8-D6AA7D81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8D577-6944-5D5B-7C00-2ECD80A3F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D2BEA-2DA3-EE9C-22EE-F37B0787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BD23E-6947-951B-CFAA-CABB8BC2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59B22-4AED-5F8D-8240-9E1672F3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02B85-FBCC-A81A-2FB5-7B65DA95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3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15093-E8EC-AC15-458D-0ABE8F23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009C1-A4AB-8139-E8B0-ED45080F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01F2C-43BB-AAB5-D0EF-A37879AA0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9AD40-DF61-31ED-6270-F8C1F1A9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BB7EC-9273-8E0D-D4D7-1F5FD950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0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2018" name="Picture 2" descr="1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2024-03-10T22:48:13Z</dcterms:created>
  <dcterms:modified xsi:type="dcterms:W3CDTF">2024-03-10T22:48:13Z</dcterms:modified>
</cp:coreProperties>
</file>