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3B91-75C0-8BF7-E9F7-B02F28B3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5E61A-0476-1F66-6442-2AFB72EA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AFFD-CE70-6FD7-6512-9A1813F4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A9AF-F3B0-41B1-0BF8-D2C6A028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04727-E5F6-41C9-9AE2-679E23CC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2DBF-3F92-EAD0-ABDC-A767F73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78044-3B1D-1690-F80A-5D1E505A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ADA7-961C-95A7-1EFD-0FA65118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F71-59CB-D8C7-32E2-363712E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493F-E7CD-8A90-FF05-57C4FF41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0CA05-C12C-1535-4767-C01D74BE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93B18-3BD4-8821-AE43-D77903F3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DC90-6D0E-3380-32BB-C01A0C0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293D6-4E1B-E337-A86A-02591206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95A54-7F87-86EE-70E8-B2A376E3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C0CC-9291-1CD9-AFCA-C5D3BE3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27B65-F768-A32B-2D91-A3C8AA4F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7152-E97C-D165-5E8B-B08F85C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999F0-5D41-6559-34B3-56DD251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D5E10-0D0C-94D2-C4B5-952DB693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7FBEF-9D33-780F-67F2-14CB3F56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ED14B-07E1-4D29-347B-7F6176B7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3C013-2109-8168-0BC8-6BE717F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A53A-3E54-0EC1-DFDF-5E136A84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06EF5-BF1E-B124-B50C-0936033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AF30-D2EB-5B44-AF3C-90C5CEB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6F6E7-968E-493F-1AFB-6FBBCC41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92206-DE6B-66FB-9683-FFFA26D3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E780E-24BD-D344-EB1A-B52EC29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F6D41-0F8B-6817-B729-6289802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074CC-9FA2-751C-88B1-5CB5DF1F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A95D-4E5A-A948-109E-9EE6F9C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85A6D-7FD1-FD2E-0F26-992D4B36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BFE9-21D5-FF4F-9202-E742AC1F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1BD6D-28B4-F3DD-6F66-C3A5D690B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D23A3-04DE-5E7D-346D-51F066261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1AE004-2E9D-7AE9-2C83-BB3AC70E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8FA99-5319-85DE-87BC-DC091FD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621B5-4EA0-1C76-3689-F55B950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DB04-A71F-B1CE-3B6C-6D020CD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78C7E-4836-1C3E-71E7-5779C072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6AB14-9C71-392E-0CAC-84BD1067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9271E-213E-A9C7-1BEE-7F463D2C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91942-2E0B-8C82-F633-D8E9EBB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C4116-1F3C-2746-0662-990093B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B2175-10CE-4C43-ADEC-3D4C165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9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56402-A760-0B3F-1712-91FFEED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9A4A-08DC-F482-3F7D-02FEF1C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DEFBF-3CDB-F0AB-C688-1BDE4025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AE860-16C6-AEEC-8195-FDAAC2EA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F6294-C581-50B5-6E25-BA4E4FE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00DF0-8EA8-CD20-B739-8FF1D642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5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28EDF-D11D-9C7D-112B-70D41623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44D71-3527-1BEE-BEDE-EF8A58D5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C3698-31DC-809E-99A6-C795523E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B58E-307F-89D5-CD04-D9C93F96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98AC0-B6BC-89FD-0F9B-A57C8EE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FC26-7209-CA33-CB62-07CB098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65C87-6819-41EF-E3B6-92B5D61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FDCDB-CB01-6F3F-5DF7-997A9282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565A9-8A23-5FD0-0B5E-E1F66620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1E082-BAFC-83F8-1060-1630CD2B3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33B63-8A6A-730A-9987-E5B48BD5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042" name="Picture 2" descr="1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2024-03-10T22:48:17Z</dcterms:created>
  <dcterms:modified xsi:type="dcterms:W3CDTF">2024-03-10T22:48:17Z</dcterms:modified>
</cp:coreProperties>
</file>