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0E3E-2DEF-501D-1565-BD3D8891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A6C11-4E24-CBCE-2BDE-EE9EFF80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5F5A-3C0C-591B-1488-81E78ED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1B43A-1FC1-2861-AA99-C08ED96F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C27A-BBE4-1EA7-0384-3BCC95B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3374-AB12-F2B0-C5E0-735BA424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4761F-30C8-560B-01ED-B11111BE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B7B39-FF75-F76A-163C-520C5AF6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2E9CE-0EA1-5AD0-5737-41743BA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5D632-B423-D87C-C17D-6FC0C72C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23CDF-51AA-3E1A-DDD6-98B65FDEF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DB4C-E518-428B-1C10-40DFD30EA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B4EAC-582D-EC18-D0B1-7DAB104C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0F92-1263-BBE0-AF36-2E4E4B9D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A8081-0C7D-A71F-1872-B007478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60F4-3D94-0BF0-40DA-4C41F496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1A26-39E6-90D8-3CE8-C0AF4789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5FCC-80F3-4311-78F2-219417E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B96E6-749C-106C-8137-C310CFBB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CB49C-14ED-30EA-1C12-E9CD3219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0041-FB38-6824-567B-20DFE1A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E9C26-CE0C-1FAE-ABBA-F15BEB0C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8D8F-429D-8EAF-DB4E-ADF38691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A669F-CB3E-4C9C-911F-C6DA74F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18E3A-CA9D-635C-5808-8BC583F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C8AA-0795-13EC-DFAE-9A6F7DAF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9554E-18E8-C669-5648-C1E04B47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38B09-DAA6-9201-9D98-AD380A40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5D1AF-4E56-48CD-73B4-242BC87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6191D-B115-AF4E-76BA-BC16AC2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D3F6D-1A0F-825F-BBC1-4EFC2F3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AD5F-4909-728B-0F66-91E51DCE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E4648-8A95-E623-D1BB-D65402AA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B7F8F-8980-4B9A-9860-AA7F260C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84AFF3-6ABB-2163-640B-B8FA4F5A7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02DF8-7574-5D5E-AD36-5F895A67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F0A63-8296-530E-2130-E9D814D8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AE494-69BC-0A70-BC05-CA0654B1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3AFC6-FD26-B1AC-48E7-8ECC20BC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3A4-1932-C1BC-078E-41A53FD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16AAD-77D8-6F33-9A22-EB115604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7198C-AF33-A199-FB54-9E9BEF78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D69D9-37AF-FEAA-E550-D7DFFF0E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0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E30C0-92A7-81B8-E52B-72556A0A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27CF7-A303-57A0-C280-E90D201B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1B139B-CDBF-A400-662D-B4F1A412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D87B-BB68-A54A-A7B4-7E9CC1F6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ADA9C-32CF-FBCE-C3A5-D9A1BF2A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C86E9-39A0-6E66-A6F1-EEC0CCC8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E6116-0E80-A87A-CF0D-31249239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BC2C7-15E3-C979-973E-02CF9658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477A3-37DD-68C8-EE0D-07BE200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3CDC-C43B-9EA8-A421-341AD037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100E24-B4DD-5511-FA6C-C7A84DAE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08910-AF15-EADE-80CE-15C1B1A0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8257F-349B-360F-A264-168C11DB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23553-7E8E-EEED-1839-479CBE92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D684B-BC49-563D-7CD4-50259387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57BFF-1737-2579-CAAC-0951E0D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51816-0E84-4D4B-C0A2-6F660C3B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2D0D-637C-05FC-42EF-26E21B24F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8A66A-9E70-D5BF-B79E-2468DC19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62348-F253-B736-0A93-90DD1C95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4066" name="Picture 2" descr="1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5091" name="Picture 3" descr="15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2024-03-10T22:48:22Z</dcterms:created>
  <dcterms:modified xsi:type="dcterms:W3CDTF">2024-03-10T22:48:22Z</dcterms:modified>
</cp:coreProperties>
</file>