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73E46-8B09-AC4D-247A-C009DD009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84E4EB-16BD-21E7-A940-499152B85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6DB28-3B65-EB57-FFB9-3BF0D400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51321-01C6-3BD3-B1BA-F431A742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28A76-43A8-49BF-11E7-3DACB133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441E7-A18E-77E0-A5A6-976D07B0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406A3-8065-4627-246D-17C59B0E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DE15B-F6DB-95C3-3AE3-FDF4339B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DF715-5752-0BC0-110A-6C49F95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B97B8-EEA9-25C0-77AA-ECD594A1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5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6098BD-7E3C-7319-6CEC-5B9B42544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78B33-7E27-0E3E-898A-07466D1D8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A35EB-0985-6A50-C420-AE81E102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3FE97-E284-5472-EE3B-5B9DF14C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B31E2-2619-D3F1-AB8E-7B6BF11A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6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F492F-C304-5CFB-3E3F-AC35B33A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84F7A-E7FA-400C-5BA6-6DAFBDF0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D7023-FE77-F823-673F-CDAECFC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CC6AD-EE4F-A113-1979-06F3618C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709B5-3CF4-B1E2-F47C-A0044A8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4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07757-E58D-A9F3-2A71-C9D80FC5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04634-77E1-DFFB-F789-807E2C67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A5BD5-2F48-8F7C-CDF5-351BFAA2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7013F-C2A7-9601-E1A8-C591B6CC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9B0D4-EBAF-E320-787A-F9FF41B9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27247-C573-DDC2-9CDF-A14885A8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5305C-2535-E594-8F7F-77BCC14F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AE2302-6573-5C19-7159-2464F8C1C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B5C94-4EE9-4FAC-6163-3A8E68A1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7473B-24C2-B70E-5F4D-5486C016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7BBE2-485A-C740-25C1-5A404945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3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9E5B4-D1AD-AAA6-64C7-4A08C513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FB449-6828-7201-9E3F-ADA588229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562C3-D9F0-0394-9AF1-03580A4F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C5A40C-8F1D-F83E-556C-4213F38EB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FD29E-E1FF-CCE3-CA8E-14864965B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426459-8E6F-B2B8-44FB-92024425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22F659-6966-BD1C-DA25-09E68395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1ACD5-6C6C-9C19-966E-F5C21F50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9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23960-2C5F-FAAC-0F52-3A4BD545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8A1AA6-B208-0D99-8BD7-EDDACD77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88F11C-0825-3C9D-6A16-C2DE10A4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6CD55-28A4-851F-6BB6-FCAF750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2A59DB-5076-9152-101C-B76DF797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CD2ED3-FAAE-F5C5-2D14-CEA4112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1849E4-50DA-E256-867D-AAB95DF6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FFE19-BC15-079B-60D2-119676BB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4D42A-E395-8FFE-BB88-DFD19A575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ADD1A-73E2-2E85-91C4-122CFC5DB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9AACE-AAFD-FA0A-4B83-D4EFC528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C9BAD-0D92-5AE6-4DF7-53DD5498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9360B-09D6-E9AD-D438-0AA7D3F5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D09D-DF09-F91B-146C-73CCD3E3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6A670F-F039-6A2B-3F4E-52BBD416C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2128A-536E-2456-963E-834EC4043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D99C2-F25F-5F76-6F61-17EA219C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862AE-E5C7-ADB5-A8C6-C46A18D6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5BB7A-7CD7-5453-35DB-20B0D827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4B6212-05A2-0640-2406-1B299855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F3CCC-7548-4CFB-E763-1976C734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353D3-95EB-82B2-0733-DB986C361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1FD3-B1B2-4269-B9DD-0D986E72E3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B5C13-F5BC-9A5C-C23F-224B1C9F0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A6592-52D8-454D-D330-F39024BA3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2D81-F956-4855-9BF2-282D8572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090" name="Picture 2" descr="15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2024-03-10T22:48:26Z</dcterms:created>
  <dcterms:modified xsi:type="dcterms:W3CDTF">2024-03-10T22:48:26Z</dcterms:modified>
</cp:coreProperties>
</file>