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6457-B605-6481-A12C-EC09B24A9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FA3BC1-8EFF-6480-7605-DDAE2C33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5A811-02D9-29E1-CFC8-5C95C266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585B8-0279-28BB-727D-D475A1F6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B8D63-0CFD-5187-064E-EE7FDA0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8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7D02D-2E93-87AD-8935-C562DA13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74902-DB73-95EE-A9C7-F9DDC634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B733F-1249-AB4F-9BAE-72A1C08F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2E21A-A768-D063-46B3-899A917F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ACC15-D64F-2900-3DF0-47CA410F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169C9B-D3BF-7A98-4AF7-6AD468253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10F1A-0EB4-C2D0-4AB3-19C40ECF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13BFC-2D1D-6EB0-DCD2-29A377D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9A8F-5F0F-7D0B-8A6D-72E7D5D3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46A4F-4A52-36E2-116B-129AB95E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533F5-98C0-2043-D9BC-7F360AB0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F85BF-028B-D096-3220-040DF32B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4F37-1977-EBCC-AA2D-1C54F8BC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F080F-B2AA-EDD8-34E9-5977F5EB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D79E2-89F7-5FDD-6860-0FE84F06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EC24-A915-B182-84C2-832DF509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862D6-D79F-6877-2437-DB5F1085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0BD0F-B831-6E38-9809-EC7A7635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22C0-80DC-9F71-8BB5-19FBD360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41D30-E9D5-3F10-8472-43DE33F0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7FE84-8BB6-4AA8-81B5-CECA47BC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095C6-AA57-09B2-6C07-90AB2E683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A22B8-920C-7F2E-E71E-2AFE4264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68FD5-C70A-3450-80D4-E73C58E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2E7D9E-48F0-19C0-154E-AA045C08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75F59-0896-67FF-AB8C-A162A3CE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2548-7C05-B948-A640-EAD4208A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E9534-DD42-B863-8CC7-A67B4BCC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61502-C9D0-73F7-1B03-82EB3ADF2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56697B-44EF-A395-E6F2-29CBBC23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F0D26-EB93-44DD-21E5-7583F3012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E71F95-7AE8-B828-677B-203BB107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7A87E-C551-B5F7-B83B-DCB0284E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C81CAB-4798-A6B1-E42E-A8281CD9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4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04B8-4879-1A22-0D84-B7BAAA0B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F81C1-A4B8-2BE0-D7A8-18BF3A73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8C9C8-BED7-7DDE-FC90-9EBA743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29A0A-5D20-212B-E776-613D60E3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44409-22D7-FA09-D722-732738A1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F86F82-CCBB-F83E-C970-AA58687A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4F32A-3BA9-C9A9-BABF-2577E15E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1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B2F1-C3B2-72B5-73BD-C5898533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9356-0AE1-D005-826A-410B79D5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DD1D4-B835-9A30-0C9A-3FCC1D1C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0E700-AFE2-7AD4-D10E-65B60DCA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F7F6A-857F-D493-B0FF-20A5D897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3C21A-2081-53AA-F2BB-3C8C2339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7855-7891-D098-6DEE-128E597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13E31E-F10F-BB68-7C2F-F29C2BA7E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7BAA6-7BA2-19B9-0EA1-E420F93C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F30E8-5039-3239-CA97-99CDF91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AF510-6D22-D78A-8BC8-5A150663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ADC012-5DCD-1E64-D299-E9C0BC38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053E54-73B7-2D57-2638-F0789196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9B113-4644-7590-B5CD-C80F765B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462B-68C0-4579-D5F3-D1AA1C87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BF64C-44C7-974F-52F9-B10D8149E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21FF2-790E-239A-7D0B-5167322FC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5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6114" name="Picture 2" descr="1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2024-03-10T22:48:31Z</dcterms:created>
  <dcterms:modified xsi:type="dcterms:W3CDTF">2024-03-10T22:48:31Z</dcterms:modified>
</cp:coreProperties>
</file>