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14AD8-CD90-77E5-DBAD-9B8B6CE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2F172-67F0-A45D-DFA9-6E5BD8940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D97D-4C76-68C5-60BC-0C29FACF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BB930-991A-07A0-3A90-FF0905CB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017C2-1322-366B-336C-E731373E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0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B11E1-3041-27F4-B846-6C3E779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C1459-1EFC-3832-36E8-1E0195BA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D9DA5-99CB-FF72-E33F-9AA57B3A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B2BC5-3B58-1E36-CE42-E666B8E1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7EFE1-76DF-B265-F26B-3A2C76D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C37DB-6F5D-C0F4-49A3-70E5E5F5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CA622-11E6-CC1C-3F63-92514F6DC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FA698-F30A-A2E1-1D4A-8112E0F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452A3-4BB2-4EAD-F261-74E0D6A6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39091-A38E-E722-EBEB-71C385E9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A24C-9C58-64F7-0073-BF9EAD6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C48FF-C678-8361-B15E-0562355C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8B61E-1BBD-6B7C-736D-F315767F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F2A85-C441-8AD6-C76B-054CCE4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D7B03-45EC-377D-62C6-6BDDF639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A6C8-AE58-1341-20D0-770CB778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458F5-6CE3-C92E-338D-3F12C822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E6F1-3F3D-C5ED-EF40-6389C1DB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D7D2F-4A42-5A17-7747-CD1E417A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AD96F-8369-B64B-B3BF-31EADF6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32B5-4C67-CC25-845D-E0DA644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379ED-31FA-011A-2B55-1D4B2EC58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CF599-42CF-C33D-7635-7E63F708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2955C-D9F2-629C-29BB-B110654C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8644C-6DBC-0B8D-60B6-11A4640F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D7757-195B-AF0B-7DB1-45E8E95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7BDA-F699-DDD4-4361-626A1A56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36BC5-7834-3B8B-33EC-8FFC029D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59049-FEA1-3F63-2025-1684C8C6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6E315-6173-C352-6AA9-1676C81E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64992-7EA3-C53C-216E-3C8D8486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F5D09-DAC4-9FF0-6AFE-F4AF7955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F012C-4214-3C72-7941-F90272E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E71D9-2BE9-6548-C99F-A4BBE62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6ABDC-4EBB-21F0-D1ED-AD451EF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0CEB5-7A41-D3AC-2319-6B68A9DA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8D1E2-E257-DEFE-2606-93AC5434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E8894-EDD1-DCAB-A136-DF94C6F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D13C9-27B3-9208-8932-7ED557C2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89CB55-1049-D169-A651-54585ED6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19BE2-E7BB-85BF-3D72-924DD658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0778-A446-2171-3656-5B702EB8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6ECB6-F0CC-860C-2C98-03FA9435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E0B18-5B75-ECBD-598F-0E9DC01B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B3AB8-5EC2-8BF4-F94C-45AB7D6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8BAB-0530-DAB1-8F2B-7E5F20B2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1A4AF-231D-418B-5123-0D55D2C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5CD9-CF28-0AB6-DEE7-C71E2618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E70C7A-0052-1C6B-C2F4-70A240A6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0F09F-F7D4-65A7-CE83-1D7C19B9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EC56E-DE17-2F5A-D99C-BF4504A5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4F3C1-227D-8775-9DD5-D7D4879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E104A-A570-5D6D-7776-D0028B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6C674-7A6C-E000-E730-B2513AD0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E6BD5-CB96-C1C1-EC72-0E3AC926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0356-989E-9602-6BE6-7B64BF6BE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98508-4986-CD10-739B-9C85E565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F5909-BD9B-621B-BBE5-7362839F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62" name="Picture 2" descr="1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2024-03-10T22:48:40Z</dcterms:created>
  <dcterms:modified xsi:type="dcterms:W3CDTF">2024-03-10T22:48:40Z</dcterms:modified>
</cp:coreProperties>
</file>