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3A550-90E3-B512-DB80-DA54E1C9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B8F49E-1CC2-5235-BA39-504407C7F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CC0804-FF16-BF67-D431-C3FDC79F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C113-6E59-4F1F-A915-DDCBC7244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193C25-76CD-DDCF-FD44-DDE1A657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C9C60-D493-234B-710C-79DAA920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3EFE-ED3A-44C4-9CB9-FD0494737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0EAF4-D167-2A40-3AB6-BA2A3EFD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D7B390-896A-0F9E-963B-580445EA1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E8611D-9E93-CA1F-92CD-16131814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C113-6E59-4F1F-A915-DDCBC7244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7D6177-79F6-CFFE-D3FF-A3C4F0639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D3EC17-3739-A410-FD83-1E0FF679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3EFE-ED3A-44C4-9CB9-FD0494737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53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518EE7-3B80-F3A3-E65B-10B0F3C7C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FCAB4D-5726-1B35-41CA-6B0FF82CB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5D947-8F3A-F20F-A450-9E542C36E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C113-6E59-4F1F-A915-DDCBC7244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53CA6-7F68-8B74-1190-92DAB1719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1C498F-E397-2987-471D-C8C7B2539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3EFE-ED3A-44C4-9CB9-FD0494737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55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5C3C5-70BB-218C-08C3-E2C63AC7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DC3220-1446-0036-595F-718A61165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7D697-0C00-A8A9-EA2C-AE3EFB5F6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C113-6E59-4F1F-A915-DDCBC7244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21A3B-0FDE-EB5D-34EC-48BA612D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765791-AB57-FCE0-729F-5DC31484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3EFE-ED3A-44C4-9CB9-FD0494737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03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4BB3D-F8B4-EBB6-C868-B420540AB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6FF15A-5160-99D9-8FF7-215956E7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13EA7E-C1C8-80CE-3F2C-401CAA2C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C113-6E59-4F1F-A915-DDCBC7244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FA5323-25C5-1801-0F36-8690326A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DC86A-1754-1F96-D7C8-BB91CDB2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3EFE-ED3A-44C4-9CB9-FD0494737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97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B7210-E5C3-DFA7-EAA7-7C56D5F5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17FDFC-11B7-F429-3011-6D86DDCE8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8BC1D0-87E7-C6DD-C479-87083A399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FEB59E-8DE9-6D3F-23C5-7F3DDD2C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C113-6E59-4F1F-A915-DDCBC7244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8FC30A-5D4C-94C3-447B-D11A132B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988259-2622-3132-9363-FB4056DD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3EFE-ED3A-44C4-9CB9-FD0494737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6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78125-2CD1-C998-662C-47A622AB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FFA645-8281-4FEA-3231-F39B1B35B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43E9AD-0847-BE16-D824-701555424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06B808-F4B1-1BE0-891C-353F5AC5D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3FCD7B-287C-12BC-C630-C2CDD57D5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770AB6-BA28-B97D-4328-D078CE2C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C113-6E59-4F1F-A915-DDCBC7244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6551F0-DD0E-EA70-87B5-05292E88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26BC58-628E-0514-5B03-2C101527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3EFE-ED3A-44C4-9CB9-FD0494737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48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712DB-BACF-F1BB-25D2-A39062DF8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6D6B48-AAD8-C150-59F5-211349C78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C113-6E59-4F1F-A915-DDCBC7244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04674A-6862-F19D-4FA5-E5E34B07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1D094F-EC45-912A-4BE9-E0CD0732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3EFE-ED3A-44C4-9CB9-FD0494737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71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3E02E8-4A1C-97EF-FF1F-AC3A80F2F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C113-6E59-4F1F-A915-DDCBC7244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5B9E45-E275-1479-A526-36288455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2A52E6-2E87-6D91-1905-B4DDF238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3EFE-ED3A-44C4-9CB9-FD0494737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97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21290-FAD1-5161-EAC9-E131C726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82CE34-E348-12FA-EDC7-4AB4F0E85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5BB262-FB9F-0C8E-A162-F662B205E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351CFD-037C-B7A8-64D1-220646B2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C113-6E59-4F1F-A915-DDCBC7244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6B464D-94AC-6DBE-81ED-8F50394F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4269EC-3D28-B224-A76F-EFFB8590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3EFE-ED3A-44C4-9CB9-FD0494737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10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1168C-1BDC-0B26-E154-B7FDDB9A3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262EE0-38E7-55BD-E83D-1F7AE7192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E623A7-E91F-7BBB-F9D3-50E637FBA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D48AD5-6124-4AAB-0563-D4E59645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C113-6E59-4F1F-A915-DDCBC7244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4F1E93-8DEC-2C66-875F-090D6BF0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3FAABC-8FDA-B2DE-1ED7-B97A7CB0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3EFE-ED3A-44C4-9CB9-FD0494737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9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B067A3-F217-BD80-3558-3D7F779EF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1ED0D1-4E1F-026E-C4D8-649ACDF05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5F355E-1A42-FF56-3710-797E655C6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BC113-6E59-4F1F-A915-DDCBC7244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6BD198-88DF-B5A1-74CB-69FD3760B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63AB8-5821-43EB-0B04-5C8815690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53EFE-ED3A-44C4-9CB9-FD0494737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06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9186" name="Picture 2" descr="15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2024-03-10T22:48:44Z</dcterms:created>
  <dcterms:modified xsi:type="dcterms:W3CDTF">2024-03-10T22:48:44Z</dcterms:modified>
</cp:coreProperties>
</file>