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D09D-EE93-E07E-5ADF-64B589AC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AD678-6390-D7F8-8B32-1E5411953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4395F-1081-618B-6CE2-9206703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3968-2A60-6468-4015-BB8A2E03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ACF21-FC1C-FE5F-5CB1-0AFF322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F2E4-058E-10E2-B47C-53FF4013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5884F-E212-FEE8-651C-0CE2CAF5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359F3-2749-3D9A-62A0-B14944A7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2A7C3-7951-933A-0D1D-ADF2E7B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40D98-1D0E-1A0E-4C7D-5D54BA3D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97DC03-4536-7F44-BDF6-7891EE97B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DAAF0-AFCD-C2BE-7B13-9C0AC0E0E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A811-25C5-8489-68F6-F6A01FC0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65A41-33EE-27A2-D95D-1A83281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2A422-3D41-7D6B-38F1-648262A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A69B-D2B3-A513-D92E-2070DD76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04195-BE36-5EEE-6D0F-0C5D9F96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6CFAB-C8A7-23D3-DF84-9EDB3895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0D017-C8C9-4A24-16EB-25375960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9B512-A782-38CB-A0F5-DB0EE439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4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7205-667D-CEC9-9612-413351EA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3E5EA-6C10-5AC4-5BAE-34619C10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2AAA-8D22-EEDC-A894-85F62AF4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B77E0-165E-68BF-4814-530B99CC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65C68-BB4D-513D-3016-A01F5791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E152-9191-BB83-1113-DE94D7ED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5E9CA-2804-215A-76F3-71BE73779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43EBB-44D3-0A8D-1D03-2DA593EF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DBB8F-7E8D-8643-E0EB-7CEAA3E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E0002-DB7F-FF53-E4DD-6D1184E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D675F-BBB0-F29C-0EEF-4426A23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CE41-BEBD-F32B-DDA7-A54A25B9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AABA1-DC50-A9A0-02E7-9548DF0D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B7EA1-6374-37A6-AC95-8C07C4D1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A4F01-EEA7-0AB7-DF34-E0FB466A0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03E3FD-0ED6-6C3A-D21F-7CB4A0A4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3DA89-EF13-FBE9-E855-D7E87877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3F002-1FC4-DCBD-F02E-6C143B72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3644D-CAEC-0648-4BF8-E19E4F23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6020C-8B34-B211-E29A-FFBFB221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23275E-1244-A425-B2FA-337578DB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DE06F-837B-BE72-CC6F-01375FB6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43E76-1E9F-A3A9-3D35-DE95215F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EEE60-293A-C778-57A8-ABFEC20C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DFEFA-7855-838D-0A58-62D2C860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8B1A3-1EC3-7B38-A486-0104185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5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D7C6-6647-27DC-F85F-E5F75F2A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9966-4EC4-3263-1BF0-E4E6D791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C07B2-F607-1B89-84EE-3363764F7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C5DC6-18A0-F77B-2A14-014F7A5C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14D87-38DE-6773-4521-95754FFE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3BB4C-13A9-6570-060B-51DA9050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F238-C7D5-EBC2-7F30-561A69CA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4001F-784B-1A55-D955-E349A36EB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8333A-222B-612A-FFC6-F13750EFA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191E8-E305-4311-B51D-51A87AB1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84623-8313-75A5-A5C0-28349C61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97BEF-692E-FB59-438B-C7F36F4A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C1831-D366-23CF-DE5D-89098721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706D6-8585-55A2-6339-12A06F19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5D0B-0027-9F04-8B86-9AC2ED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12A2-03CC-2358-BE78-51CECB8D5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51F-3985-5E96-B117-1C9E08459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7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258" name="Picture 2" descr="1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2024-03-10T22:48:57Z</dcterms:created>
  <dcterms:modified xsi:type="dcterms:W3CDTF">2024-03-10T22:48:57Z</dcterms:modified>
</cp:coreProperties>
</file>