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FA260A-3C8F-D0AB-0228-D228203D0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CB084F-698B-7363-E67C-C47FC0E9D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975B09-6B4A-46FC-4A43-8C31C81A1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9522-F866-4983-8D69-321E071EAA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C0F093-1B95-BA61-F94B-AB1505386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5931F0-CAA1-05B6-723A-64C27E3BF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CAB2-2AD6-41AE-9DF9-3513C9C631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77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440BEE-03DF-935E-F6AB-B3C934839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08BC44-F776-0F21-53C1-C7E5A67E0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01797D-7624-A491-5091-D87BF7ECF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9522-F866-4983-8D69-321E071EAA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159C9E-2F62-F0D0-DB4C-253B64FA2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647DAB-1875-E1AC-A177-A929B7493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CAB2-2AD6-41AE-9DF9-3513C9C631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872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4E8093-D242-2879-0D7B-3552815D0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8328AC-56C5-2916-013F-3DAB90A8C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71A71D-66E4-2F8B-3D59-5487FD828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9522-F866-4983-8D69-321E071EAA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CB8166-A0F4-6993-320B-64BAC3BFD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5D2568-0526-FDB9-2E05-A9DDFC2E9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CAB2-2AD6-41AE-9DF9-3513C9C631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21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9CA1C4-DFA7-7652-E822-39E53EBB0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B5DB22-D158-16F7-1090-0F0016E99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4D4A7D-5456-7F24-3201-9F43F88F2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9522-F866-4983-8D69-321E071EAA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EA2065-5C03-C84C-4342-29650AD73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932D67-1358-3299-A2E2-2466BE38A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CAB2-2AD6-41AE-9DF9-3513C9C631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95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D26A5-9B95-95A8-5DA6-2AD7354DD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39C350-46DE-F90F-3F3E-2E12D66B1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50CCEC-0EB7-4046-CAC3-09C820BB7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9522-F866-4983-8D69-321E071EAA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AD4CC3-30DA-8B67-7938-D1B914D99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E36E63-94A4-D4F1-AD1D-C9D55F2BB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CAB2-2AD6-41AE-9DF9-3513C9C631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195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1B807-0C4E-777D-D0AE-1FC10DB3C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0BB7EF-360B-09BA-4A81-F961A6DFF2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BD87BA-E5FD-4F5D-40BB-5FEB828C8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C51554-79F2-BB36-9D63-2D93CCF95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9522-F866-4983-8D69-321E071EAA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84B057-08BC-B221-4798-08022BC0D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FABC25-98B1-7D07-D5D8-F574A5EE2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CAB2-2AD6-41AE-9DF9-3513C9C631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39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1D605A-E115-A542-5B01-E3A1407D5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3DCD2E-DB31-8F57-8790-03D44D2B8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291167-9D6D-59E7-868A-0942F7FAC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812FB6-5C40-F4FD-E0A7-2F988DAB08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0FF6B4-2DB3-D707-1741-E43F89D6B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EBD976-6525-1478-902E-3AB43BD7F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9522-F866-4983-8D69-321E071EAA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1BF21B9-0AA5-E61E-2070-DB70B240D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0A11B09-AE7A-2CB2-9942-8A548BD78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CAB2-2AD6-41AE-9DF9-3513C9C631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64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EC0C81-FF79-6CB2-D144-85C7F35ED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D11931-31FE-3F67-6419-798EAEDD1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9522-F866-4983-8D69-321E071EAA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069891-E2DB-E8D6-2AAB-CB4FCD3C9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076408-DD8E-5F3A-BA73-1A6E306B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CAB2-2AD6-41AE-9DF9-3513C9C631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41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BD983C8-2BC4-DBED-ADE7-039532A38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9522-F866-4983-8D69-321E071EAA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DE24E05-DC1A-72C7-082F-C0E8B1B86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385620-6662-7461-693B-E514B53B5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CAB2-2AD6-41AE-9DF9-3513C9C631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102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1F56DA-1EE5-BA5A-2E86-B341BAC1E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F7982E-9DF8-C028-5CE4-79C5D76A8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762036-E961-17F1-B1F4-83894E20C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27C794-52C6-D088-65F0-07F8C9A2F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9522-F866-4983-8D69-321E071EAA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CFC9D7-31C1-022A-2EF3-08915E06D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19DA2C-0D23-A636-9239-59A315E2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CAB2-2AD6-41AE-9DF9-3513C9C631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24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38F00-E831-AD00-F65E-909764EF3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5F0C19-9235-44E4-265C-BDE8C807FA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577074-A0AE-B74D-B2A7-96EDB91EB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58EC23-DB12-F020-ADAB-782E1AAA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9522-F866-4983-8D69-321E071EAA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6E0DF1-5F01-7DFA-A6B3-F3B05DC0E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C1FB20-4CA2-1186-ED69-FD2AC4A3C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CAB2-2AD6-41AE-9DF9-3513C9C631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11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0523D3-2300-19B5-26F9-228F60BD4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09A181-FAD5-C14C-E8E2-326226991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842675-8D71-7968-B005-E76CAE5E83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B9522-F866-4983-8D69-321E071EAA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05456A-3156-2F0D-8649-339701304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6136B9-FEE1-83CA-15C9-250AF4CEB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8CAB2-2AD6-41AE-9DF9-3513C9C631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076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6354" name="Picture 2" descr="15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2024-03-10T22:49:15Z</dcterms:created>
  <dcterms:modified xsi:type="dcterms:W3CDTF">2024-03-10T22:49:15Z</dcterms:modified>
</cp:coreProperties>
</file>