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0404-B2D4-1BD3-E8F0-637997F8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7ED6C-7C0B-E40C-D4C6-A7AFCAC3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6A7EE-7A74-1E71-EAA1-F674A9D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0F299-F747-B621-0172-9F9F98CD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1A0E-9345-0922-3FE1-D4483C3C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0A79-B746-FC80-7695-585DEABC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EF857-03C7-1E55-57B8-6DD5413B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22733-3CB0-95B3-0203-E56BE599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53376-907D-84AE-E7A1-099D49EA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CAA77-929D-4C0D-ED92-085D5264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B48ED9-A280-DB79-6A8B-7F89B818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935E0-730F-B5BB-C568-0F4C6F01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C2691-2687-755D-A903-9238B35B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DDADB-95B3-DE48-916D-1AD065E2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9C67-A858-927B-5ACB-6D9BE201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EC15A-183A-B1B7-31B4-252E8418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DCF56-B467-DA8F-0ED5-D4C941B0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7D42B-9D98-B211-E2BF-9E5F0FAA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D2441-CC4D-8B60-0426-6F59A3FD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134EE-AC7A-AD60-17C6-B5CE98D3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9719-FFE4-FC97-573F-7CBE5CF0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80E61-06F5-FD80-1A58-98A10DCA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BDAFC-2FE0-CB39-6480-D013571A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D0AA8-E633-9551-72F4-4A00C8D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22450-B9A8-BEB4-F403-1DC735B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6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5E16D-AE52-C141-E820-E0202691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CD8F-D8B4-50D5-2F39-542813B77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FC121-6E80-807E-6C21-D53F3AC9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B77F2-6973-3470-BA8A-9C74F838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A0C05-6151-9806-FA0F-D1E4D678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5C6E6-C020-58BE-08C6-24D7CE7E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53CCF-9273-047E-5585-6E5039DF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606ED-FFCA-8698-1D21-37D11FD4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DE0B3-D5DC-1951-AF25-73617741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35948-B734-DBE4-B3AA-8ADB5A2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FE887-A138-1957-F714-B93173129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6E5B0-7DB7-58CE-AA76-0FE6F523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F9D9B-E119-8910-AA4F-1EF8D7D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87ED1-FA7A-19C2-7C0A-A33EF4EF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097D-41C3-9E8B-CD78-EC88FA00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9B2F57-2EE2-E516-369E-CB98D22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8DA66-7B4E-B5CB-2935-E90BF4D4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73B781-9313-A7C9-5A0C-6814365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1879EB-0F4B-8F73-636C-1B5C2D6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25187-2CB5-4F24-F20E-BF663AC0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7B14F-B200-219F-7D70-0F871E3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08E5-C680-E2E8-7591-C1D6264E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C9FD1-981F-8A52-C9A0-BC0A8A22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7B57E-188F-9889-4FEC-17E1C03B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CC766-4A18-E4A2-DC6C-AEBF6DA7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54CD8-0A8D-1A9F-9292-259E1A50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9D339-83B5-1210-38B2-40BE680B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3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CE2B-4F2F-8F95-1A40-CF8CEDF6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27530-2FD7-AB28-350E-5C8358C2E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CC88-EDB7-72C2-0577-DE2131EE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10D92-E59C-E5A3-A38F-991385B0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EA556-5C9A-CEE3-1DC0-595ED7DD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D453D-00BC-547F-FB51-2786C9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7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11917-87FC-7E67-DEA5-D4652248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318BA-3B10-8F25-F937-A9C8CD8E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67083-B31E-9DF2-9E83-D71EC1413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4C73-88ED-466E-8D2B-F161197C98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1D69F-1AF3-03D4-401F-674437726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FB066-BA86-1FA5-2328-6512EE51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EEF4-C6E0-4AA9-A311-EBFC33367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378" name="Picture 2" descr="1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2024-03-10T22:49:19Z</dcterms:created>
  <dcterms:modified xsi:type="dcterms:W3CDTF">2024-03-10T22:49:20Z</dcterms:modified>
</cp:coreProperties>
</file>