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6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F45675-27C1-1018-AC61-735A051860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5A2F27A-CDC4-76A6-DEDC-0493669465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3DABE0-86FF-2F0C-E29E-5548D66B8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3267-9C64-4FF3-9296-5764C63474A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853D02-028A-69BB-3D49-2925F8CD1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F2D52D-4277-50D8-42FB-1B9E1EAE0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6C07D-D749-4E0B-A691-03E6D07961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808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36FB25-3037-9973-00DB-E0C8D30B9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41A3943-610C-D9B9-357C-F265441867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2D5FE6-F304-73B0-BA6E-BA1031B45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3267-9C64-4FF3-9296-5764C63474A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D77801-C702-611C-15B9-B5246BE92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7FCAFA-0062-85C6-9811-11E821B79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6C07D-D749-4E0B-A691-03E6D07961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9121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EC649AF-AE0B-F8FE-D4B1-472B5C78F4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E05890E-2091-62D2-5950-4BE0BDEC17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82B6F4-2155-42B3-D74E-DD09328E8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3267-9C64-4FF3-9296-5764C63474A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C9DF62-261A-CA3F-BD0B-59A8F2876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252600-8934-534E-A610-8AF10E36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6C07D-D749-4E0B-A691-03E6D07961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5247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7AE98-F03D-C667-B599-3658BF5F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EA8305-5FF4-92A5-2BB6-69A8AA11B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C315DF-817D-9B09-0A3D-E23FD9939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3267-9C64-4FF3-9296-5764C63474A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822EA4-7FB3-BF66-3737-C40995F52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2A9F98-40AC-B9F7-D9ED-E7635863A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6C07D-D749-4E0B-A691-03E6D07961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505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9802E1-DCF5-114B-5D03-83ABDDFB6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BD6D41-C3C4-E4C2-3AA8-20E5C3F27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2D36D8-C87E-BDED-A4B9-42452277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3267-9C64-4FF3-9296-5764C63474A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9A3189-75F4-BCB2-01B4-B2F1CC6B6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0D3A43-DDC3-EC5D-27B7-DEF9B5135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6C07D-D749-4E0B-A691-03E6D07961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65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982158-615F-14DB-517F-9718F54E3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3B4A8D-0E31-21D2-1E96-EA8C140BD6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8BE42E9-69B7-E3D1-BBE4-B6B094A7E7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29EB54-DEDA-24E9-740C-D3717100A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3267-9C64-4FF3-9296-5764C63474A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F310F7-A99F-566E-31E7-F5C6B51AB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5BFBBD-B703-09DD-1D3D-092A7161E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6C07D-D749-4E0B-A691-03E6D07961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654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08A6B1-6F7C-657F-2752-366EB00D1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5C94BC-D191-5A66-9246-D951F91190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DBE17D8-B66C-3AA5-390A-6F3A079E5D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D7FC2C4-26B0-677D-59CA-8066C3ADE8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993DABA-8140-7255-BEF7-10E46EAC5C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34EDB7A-1233-E1DD-AB7D-4EC93A0B6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3267-9C64-4FF3-9296-5764C63474A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3BA71F7-7A2B-6B5A-9FB4-CAE508A96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0E3B3E2-E969-0042-1FA0-90A2EE61B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6C07D-D749-4E0B-A691-03E6D07961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956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1D73CF-F074-9228-3000-1388E7453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1AF6C6F-15C4-153E-2CDB-672F020C6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3267-9C64-4FF3-9296-5764C63474A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5CF7845-6754-0B62-2236-B76896BE8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1F6AF23-4385-43ED-0A29-ECBB65246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6C07D-D749-4E0B-A691-03E6D07961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8544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3687F46-D272-7EEE-4EA8-74181BBA9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3267-9C64-4FF3-9296-5764C63474A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96A49C2-C334-457B-F0BB-ECAFC40E9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E6E721A-1950-5FB4-D326-B7F32E19F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6C07D-D749-4E0B-A691-03E6D07961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2519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FCAF9A-A507-B2E4-D816-FE555065A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62C018-2E77-599A-6AF5-45679E396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AFA8E52-D7B7-1100-942E-273B752594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1B4C36-E95D-4807-DEC8-EFFE77CB3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3267-9C64-4FF3-9296-5764C63474A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9920A2-A35A-0411-7994-EF4C28256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4D0E85B-2FB9-A634-3EBC-CB856B887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6C07D-D749-4E0B-A691-03E6D07961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845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947F49-CEEE-1A23-6AA7-5432C5AB6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1E4DFDA-DBDE-56A7-85AD-E9A9A39454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A6BBF94-0500-2CEA-623C-CA737CB0DB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ACCA20-D8C6-6F28-ABA0-E3EA2FFB5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3267-9C64-4FF3-9296-5764C63474A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4A06D7-E9CD-4B9E-2428-483801676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9AE9A5-4293-B0D3-4BBF-28A19A449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6C07D-D749-4E0B-A691-03E6D07961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974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4D57015-5AB9-4651-B71F-C6570C175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10A5F3-ED97-722B-8F44-FC06C83F0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D4E460-07E6-0558-C271-749D406CD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E3267-9C64-4FF3-9296-5764C63474A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29747E-4B6C-AAF5-D267-E7878F519B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836605-34BA-5FD0-3C1E-63188C73B3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6C07D-D749-4E0B-A691-03E6D07961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9557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402" name="Picture 2" descr="159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488" y="0"/>
            <a:ext cx="9053512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2024-03-10T22:49:24Z</dcterms:created>
  <dcterms:modified xsi:type="dcterms:W3CDTF">2024-03-10T22:49:24Z</dcterms:modified>
</cp:coreProperties>
</file>