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A355-AD47-6163-A11A-D981E56A5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C6F04-7C5B-906E-7980-5497686FA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9EEED-3D1B-6846-8778-FF51027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E7B4-CD45-21FA-5BC1-9FD12ACB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D46B-A14D-3335-BC02-FD85F48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3737-11F2-C30B-896E-86A35F2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8C545-4B53-FEC9-3011-B8371FE3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70547-6B7E-69C7-CFEB-5BF88B5B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E90FE-EB8B-7CF2-22E4-DC1080C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C77D-5AC5-5400-ED7E-92A600F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9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90679-495B-F390-DEAC-9C485A28D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D52D2-9CDC-2AA1-CA59-CA3A6ECE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B327-11E4-EC0A-F9EE-A759E2E0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3E5B-1314-A00D-71E3-A76AEFC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186A1-0970-D2F9-A3DB-F37668D0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1698-0E8F-F0A2-8B85-C443EA9B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B5356-7404-88EF-D990-2FE4FC7C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E033C-4377-8A6C-D781-2BAE3EF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5B8D8-A77D-9AC6-6781-207F6245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EA0D-B31E-1482-6938-CAB01669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BD5E-F58F-0FBE-4860-30C956DE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3D166-C621-2D79-7B94-504A5BA3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549BB-226E-D9EE-0969-914F1EC7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98AD3-7D4C-A689-F1AF-027BFBA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BED62-AAEB-572C-6D9A-277EC51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EF7F-A6F0-B69E-D7C8-AE0A87DF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C3030-B33B-324A-0E43-7EF96144A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3DE3B-B4C2-CFCB-3E4F-DED21990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40D2-9425-3ACC-2ABB-CEF41A2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9FDA2-CD3D-287C-FA36-6C1FB5F9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B4530-3EB0-A638-D363-53977B7C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BBA7-3421-42E7-48D4-9C59134C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C238D-6B57-9F6D-DFF6-29C08E74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6F463-007A-02E6-4CD6-71E57401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FE659-009F-9DC1-B141-F6AD2FA0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101F9-BC25-0232-C420-79A85DD8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339165-9E4B-D192-E379-51A9D6EA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EB04E3-410A-32AE-2FC8-8AF1675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FCE92-ED70-7227-E1D7-0E8DEE0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56C8C-027C-9184-B81C-0302D3C7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94CF6-4225-17C8-1CDC-EADF1B51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962F9-6E35-2CBD-3D36-F2F8563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88B9B-6296-9FB2-9CAC-FB3411D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AED35-5B6D-227A-D334-B9F5B81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F263E-F84B-40F7-6B1D-DAE4906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9DEE2-0429-4E5E-326F-B6409C95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51A94-10CF-2ADA-5100-B9BD608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36FC-F287-44C9-51E0-FABBE9A9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FFCC2-5A6C-521A-33FA-4AD5FCDB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9E77-C5CD-C9C6-51AC-C277671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C3D8A-8748-8D9E-B204-4A4333CD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51C78-10F3-6BE7-BE81-8733F6F8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B13D-AD5F-E04F-300D-1A3E948B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D6E76-F37E-0A10-6CC8-55133846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9E95-E5F7-2485-AA2F-AC9A76B3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188D-A6B0-7B6E-7974-D6C2C7DB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FF171-6322-0424-FBC0-DBA60E63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C69FD-839B-0554-BAC6-FD2E62EB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7956D-032B-9D13-92F1-93D1CAFE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E1E89-21F9-A15D-9A39-D3BDD026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5A20F-E798-7ADA-570A-7B409396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0B88B-8EFB-9F5C-5544-AC42068BB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16912-841E-9BCE-DB6C-50ECEE8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450" name="Picture 2" descr="1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2024-03-10T22:49:33Z</dcterms:created>
  <dcterms:modified xsi:type="dcterms:W3CDTF">2024-03-10T22:49:33Z</dcterms:modified>
</cp:coreProperties>
</file>