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6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F399C2-9031-F2C7-FB50-37A82B07D1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9A4FFEF-4324-54BE-D8BA-089A6177F2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AFADCE-7107-B71D-9E48-CE4A2C6CA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24A17-B0C1-4F2D-9723-AF5E869C3E3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3E44F2-7494-0FBA-783E-32E7EC3DC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C19CEE-6BF6-EAFF-06D1-B8B59BFA1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77532-140B-4567-B7F5-7362DF523F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7745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3629CF-33D7-CE09-831D-7D94CF9A3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093DD2D-9E94-155F-DE63-354BD68678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7F7222-BD2D-BF6E-53A9-CBBC5D66A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24A17-B0C1-4F2D-9723-AF5E869C3E3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CD5A2A-9C66-7877-435F-5F48CB6E2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8A1CBA-3340-01D7-C46B-2ABBBF024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77532-140B-4567-B7F5-7362DF523F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5856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88600F6-5AB3-D52F-566D-69CC616F17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57402FA-C68E-055C-E268-C38D0FB308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1DD4C3-27B8-2071-A2A7-61D3DC278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24A17-B0C1-4F2D-9723-AF5E869C3E3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70D663-A9C9-881C-6E8B-6A87BF10B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3AF2EE-ED37-749A-2488-EBBD9E645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77532-140B-4567-B7F5-7362DF523F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8022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6E3E00-C751-8C78-936D-6BF2D3902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098F66-5306-677F-F29A-911EE484FF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3CA81B-5383-B68A-B195-EC1DF3837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24A17-B0C1-4F2D-9723-AF5E869C3E3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2B97CD-FF9C-D186-40A8-E6E4D1613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FDE46B-B5E4-94E5-DD6C-6526403AC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77532-140B-4567-B7F5-7362DF523F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9473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D226D2-857B-A630-2A0C-641DAA97E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A48CEE0-4330-04DC-BDAD-7781B0ED58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2FBCAA-736E-C431-0E56-403E5DD61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24A17-B0C1-4F2D-9723-AF5E869C3E3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C10DCD-5C20-49BE-FDC8-72A762F3E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5E2526-4E92-73AC-76ED-8485F1E02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77532-140B-4567-B7F5-7362DF523F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6453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16F62D-0649-CD1C-5770-55295E69B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D7A907-C891-4663-9949-5D493A34C2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2C75EBF-899A-461B-F6EF-66C70C5CBB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B9ED86A-E594-1032-D9DB-652691642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24A17-B0C1-4F2D-9723-AF5E869C3E3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C092261-9ECB-20C1-B5D0-06032B85B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4BC638-59F0-236D-0249-B8109DDE3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77532-140B-4567-B7F5-7362DF523F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1676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721AB6-EAFE-F7C2-3F82-4D6CEF92A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ADA3CC-7F59-1C08-DD33-47C551BF24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29A455C-A461-DF0B-743F-779BED7BC1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FCEB9A3-496F-942D-78CA-C7C28D154B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F153F67-90EE-56AF-710C-94F0102139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31B11A6-01E1-7D9D-A695-20846D5FF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24A17-B0C1-4F2D-9723-AF5E869C3E3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5339B9B-4907-84C5-A09B-9E3973CA2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AF94B66-B738-5622-F213-4D2B895AE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77532-140B-4567-B7F5-7362DF523F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6717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22A02C-0010-4874-3B12-815D7C4CB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6D700EF-6177-C56B-C184-3D076A5F3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24A17-B0C1-4F2D-9723-AF5E869C3E3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A66A956-E20F-8AC8-CBA9-91AB22DDA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933BBA6-986E-9548-3FF9-3D01E6374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77532-140B-4567-B7F5-7362DF523F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8907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2398742-C734-72F6-228B-6AC706A57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24A17-B0C1-4F2D-9723-AF5E869C3E3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4499778-96CF-747F-FB74-01E088FB2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34E7AAF-6373-06E5-5334-A084CB8C4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77532-140B-4567-B7F5-7362DF523F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3255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DFD12F-0473-1E89-E9CC-384B64440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CD72C8-4597-75B3-5C24-1ADF84637A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29C2BFE-4A2A-E275-CF3A-1763DFDB69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0F9901D-AA7A-AF1D-2AB8-0365AE550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24A17-B0C1-4F2D-9723-AF5E869C3E3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B884002-6CC0-628E-B7EC-02ED644F5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FECE12-28AA-6206-C8CB-623E3D37C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77532-140B-4567-B7F5-7362DF523F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4669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A4B752-D6DA-AE6E-0587-FDCE8051F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7512C1A-90A6-5893-A9DC-FCC4E4C3A0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E2CCC0C-52D1-195F-8248-1B2EC76EDF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7F84815-2FBF-D303-BA28-B4C089EE9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24A17-B0C1-4F2D-9723-AF5E869C3E3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2E1FAB8-6637-D4DC-CD89-8CC672B7B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3C84500-E590-94FE-446E-0890E454E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77532-140B-4567-B7F5-7362DF523F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5071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1A3EF17-8252-9117-474B-C2A8986D9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0F487B-7D84-4B7F-A42A-A7D25644BF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6AD96A-23D0-3368-A86E-6207110167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624A17-B0C1-4F2D-9723-AF5E869C3E3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B7B184-FA68-CF96-8CB3-23AACABF12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C2066E-B2E6-DB60-A01B-7D452FE692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A77532-140B-4567-B7F5-7362DF523F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2143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2498" name="Picture 2" descr="16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0"/>
            <a:ext cx="9053513" cy="678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2024-03-10T22:49:42Z</dcterms:created>
  <dcterms:modified xsi:type="dcterms:W3CDTF">2024-03-10T22:49:42Z</dcterms:modified>
</cp:coreProperties>
</file>