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F7199-4E96-07B1-1B1A-C5E2433AC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A3E5F0-4342-F983-0A25-728970E4D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BB79D9-F538-EA53-DE45-CFE39960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43BFD-7313-04CB-0595-B927A058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9F4AB-A2C0-9D64-3537-6143A085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01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53D1D-0E92-C684-86FB-F5C6B827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D69D37-08C2-C6F8-7E17-8979D6155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7F1A2-CF87-6614-3A34-4A7EAC57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4D7AE-4301-6F07-AA80-A6740FF1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E62B4-212F-496A-6CBB-DF2AC8C1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77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58BB9A-971A-B64C-68F2-483BC3F5A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ACCD12-6F38-3601-1225-5DC5BF742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BE322-34EC-7719-5044-BCC08D03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7D3DA-6F73-51D8-EB36-702AC35C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64798-6138-7A4F-AD9D-D740FD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27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8846B-EFD3-EF05-9736-CFC045D3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CBA2D2-190D-46EA-4B32-E0F3F67A6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32910-F869-3870-AF47-089EAC3C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92FC6-65E6-3A0B-07D9-61A9DEB2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79147-DDFF-2A74-93A8-16259B74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21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2FC39-7796-9106-7C2A-93C32A8F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4784B1-1C6D-F0C3-9B9E-AEACBACA1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C6E2F-4F92-568C-99DD-16F500A8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CD693-BFA2-7A9B-F6F5-AF8AB3D5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12D63-D849-ABBC-6E83-BE2F267D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78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2E790-A220-840B-BDB0-F92D2E6A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29299-E95C-B360-833D-C559AF5D4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3252DF-28B0-DF60-42B8-B65F696D3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28E9F7-318C-9A47-0484-99E003E3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4169E0-BDB4-B86A-3B27-97CAC3C9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6D20EF-2C5B-BF38-0D80-A302B4BD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90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44417-68B5-6FD9-E551-2D26367D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623D98-DDCA-1ACF-5591-0A6EA7D43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ED8D89-7D6A-D178-8527-32FDC0F13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82A78E-080F-8137-C4D8-73C82F13D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0DCFAC-A1AC-3076-4AF8-02B2DD6DE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69ACA8-F91C-9E3A-11F5-3845017C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F8C2CA-D4D9-6E88-122A-436602FA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0CC318-DBCA-3686-3E74-5C1CAD8F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08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A6588-2817-DE96-C36A-9AE482DE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907671-6404-DB63-FBA9-96C3E413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62B76-8BCC-B7AE-ED23-44242A43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1DC862-4ECA-E624-7825-1F68686B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74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6C7617-88AD-9C0D-6735-6196907B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45A683-5BD8-799C-6363-8FD125E2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79DCDC-8099-3BB3-3E61-BF51FFB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58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E38C9-D50C-FD21-B350-E8EB755D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02E74-3F9D-1FE6-ABF8-0EFD5D734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35956D-B35D-3C37-DE03-BC8D58527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1AED59-B109-9D4C-47F2-9E4BBDF6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AF84E-3BFF-538E-43D1-8EB12EC2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1418F1-AC42-7074-EE4F-C6FA27AE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4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4C042-BFD5-ED1B-4C4E-406448B1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812906-A806-3E1E-D5E1-D63144D20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906C69-057F-593C-8070-04AAEEB6D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25F70-1BCE-764F-2969-EA1593EA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C49EA9-B947-77E8-339A-39E0912D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55298D-344B-5A53-DD8D-44D286DC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43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6F99D7-B382-5217-97EA-239F38EF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CA607F-1F56-712A-B586-C49387A76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C34E11-B483-54C8-7248-3062C4830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A92F1-9151-1432-7EA1-5F67EE137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BABAF-14F9-24AD-9D6F-BDCA884FF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49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3522" name="Picture 2" descr="16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2024-03-10T22:49:46Z</dcterms:created>
  <dcterms:modified xsi:type="dcterms:W3CDTF">2024-03-10T22:49:46Z</dcterms:modified>
</cp:coreProperties>
</file>