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15EA3-96C6-00D8-E327-330B38DA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CA28B-54D8-C417-6CE5-D8AD0C5D5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5A5E6-787F-7BEA-F1DF-07EE975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CF7FA-6841-DD29-3B0B-25939625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8A07-B956-F4DC-5F39-BA347725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6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D94F2-9FD7-7A61-9ED4-FAA0686E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95FF8-9CD4-3B55-143E-0B44E232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91B9C-2579-E0F4-E088-0D16FBA4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E36BD-6613-9013-B7A6-0D094490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FA649-1ABE-ECA3-E193-D638C6BC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892351-8022-83B8-AE42-AE5FF7D61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937B2-A471-D3AE-0F69-72797230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8FFA8-8EB1-95C8-0A81-DBCCCA2E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B2CDE-7EFF-AFDD-A91F-527ACB68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72BC3-A477-8FC0-63D1-B7B4FB69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8AC0-E741-A89A-85A6-5C97C7E4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195AF-EA80-D5CF-6CD9-81E5DA3A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97AD5-8237-982A-7060-8FE6866B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C40F6-EE3E-7CE3-F0E3-B5D0564B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BC51-165A-18C1-9B22-6BE921A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DEE76-BB10-273F-919A-94088A17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73FD0-CD42-6BDE-8C1F-9579CFFB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EF684-4846-683F-D900-B36064C7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E569D-CCF8-E930-EB30-89BA5279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1BCBB-162A-0886-94B2-962B8C7D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1123C-374A-EAD0-D489-9DA9E0C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93697-F9DF-AAE6-95FF-904FCF01C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5E54E-172E-3077-2BE8-D4AF3F1EA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21C47-41C4-896F-2DB8-FF56D05E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E4D49-43CC-4F3D-9CAD-A8DFEA4F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A99AD-E8BA-436C-40B6-6CA38F39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B04EE-1048-2504-C711-29BE8B11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DD47C-DFFA-CFC0-BE99-9C7386B6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483BBB-7D80-E88D-7F97-11C36E7BC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12298-53FB-D973-64AB-60967019A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C27A2-DD21-E6A6-DD37-72530892B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D96C0A-98FA-16F6-5506-91FB6965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A98606-D569-481E-05BA-79B28356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2A6AE-89F1-7179-3697-E9608D7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6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D61F8-E971-7DCA-8533-11BF293B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176D3A-1E8F-74C1-1E6C-5144E249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CFBEB-98A6-48A8-053A-44190576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D2B73A-E590-0B97-9825-2CB374C0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C3019D-022E-EBD9-0557-7C794278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42F8F-8121-BAC7-BA19-4D14FD18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4CE70-6969-F48F-FE7D-979E781B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7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914E-F53E-7551-E6D6-6832B24C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37D1-AAB9-04F9-F28C-81977574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CB6A5-F65B-4B22-8F53-7B186E79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471B2-D29C-4927-0D5E-F3178251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9687-A15B-B12B-DE41-7E979AFD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372B8-F009-0865-EBDA-319A8F28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6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635D8-FE06-6D0A-8151-964087FE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36E0CD-F237-BEBD-2942-293E81BF5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02049-B299-B140-2023-6355712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8C09A-61E9-BF2E-0981-B2E1D261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DF7BF-2864-251C-97B7-3EBC2DB1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CC79A-47DB-C439-FC82-CC2110A2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5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ED85D5-C803-4B9C-FD71-2ECC3F23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EA68F-AB66-B87D-CCCB-2A656B7E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1FC0B-69A9-F233-2E66-25413B3FE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4DFBE-0959-F847-F927-7D01010CA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857A-AE18-3894-A2BC-4C52A1170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570" name="Picture 2" descr="16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2024-03-10T22:49:55Z</dcterms:created>
  <dcterms:modified xsi:type="dcterms:W3CDTF">2024-03-10T22:49:55Z</dcterms:modified>
</cp:coreProperties>
</file>