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AC503-EB78-9176-3B22-EBDCBF829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6277F1-4892-E9F3-4FD3-DB706D51F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4379C-D7F6-9BBE-4C2B-A835BA0F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F673-ECAB-48E9-BA91-36B177B0A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B0F7B-110F-B401-8EB2-0E6E118A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4189D-0D68-4878-6C25-101DDD18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FB9B-3B2B-44AB-A122-7F6D935D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84B4E-C053-F875-33E1-74D1E5DB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AB69FA-1482-E59D-6C88-1EE03EC63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AC323-0973-E98F-7E32-12C09E18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F673-ECAB-48E9-BA91-36B177B0A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07563-F5CD-9D2A-934D-F3DE5D1A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B6EFA-D275-5C55-7AE1-8BB5B814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FB9B-3B2B-44AB-A122-7F6D935D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25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8237E6-9D20-01E2-072E-CDAA164A0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89B399-10B9-623D-E7D2-FC3AD76B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3AC30-2FC0-2525-274B-4340365C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F673-ECAB-48E9-BA91-36B177B0A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3D6D9-914C-7674-8442-3B795B87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5F7CF-1EC1-CDC5-1D04-394794C1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FB9B-3B2B-44AB-A122-7F6D935D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75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2440E-F21D-7BA3-74FC-B6A8A6C5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C3D9B-1412-96F4-C26C-CFF18FD41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2FB42-F7BE-7836-C376-3938F630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F673-ECAB-48E9-BA91-36B177B0A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61750-BE43-02B3-7590-87524691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8CD9C-04A2-563D-CBB5-046403A4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FB9B-3B2B-44AB-A122-7F6D935D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04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7CF7F-B84B-83E9-C008-EF147207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F32753-9F89-8D36-6397-47D79E9D5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82F65-149F-4A28-02FA-A1D84E61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F673-ECAB-48E9-BA91-36B177B0A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6F3FCC-2B14-11C7-B65C-5F3EDA1E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70CDC-6CD3-42DC-52E3-994B4DFC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FB9B-3B2B-44AB-A122-7F6D935D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2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ACFA5-AC0B-30F4-6E62-FAFE17C1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E2727-C692-00D9-7D6D-E1BB8F57A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5C6C86-4C08-A29D-33C4-EFE79E78B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092CB-3B59-8BD0-F9E2-38451A07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F673-ECAB-48E9-BA91-36B177B0A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6F3225-84E2-A26E-AE44-EF954644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87CBE-CF4B-99D3-E435-1558D513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FB9B-3B2B-44AB-A122-7F6D935D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6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02694-5FB6-BB19-805C-E828BEC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FD1E9D-56C1-CC6D-C9A1-7230A8568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0CB972-29B8-B59D-39F3-C4B99D10B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19C31B-34FA-82F4-7013-8BAD0B1FA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C612A9-34DF-3921-C024-9B6D0FB62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A6CA5C-2650-272C-1A7D-BFEC270B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F673-ECAB-48E9-BA91-36B177B0A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4830C4-4DB1-76BC-B4EF-A2EEFC45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CE7379-6709-F3C9-146A-C03BEA22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FB9B-3B2B-44AB-A122-7F6D935D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05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79D71-9E50-5409-6DEF-E9477E1E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AA8505-4BA0-E2D7-3B43-74F40FF0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F673-ECAB-48E9-BA91-36B177B0A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4ED406-3AC1-145D-2230-1DF30A09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DD45D7-1446-F040-A8B6-4148C263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FB9B-3B2B-44AB-A122-7F6D935D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61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32EC08-5044-157A-C139-1C7DBCBC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F673-ECAB-48E9-BA91-36B177B0A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439453-1058-374C-26CD-8EC94BD8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43B90C-B56C-B0AA-8F22-09A1D497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FB9B-3B2B-44AB-A122-7F6D935D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8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9A634-1405-F796-9093-25703BD3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E6A44-C9B2-94E8-6127-5D11B4E37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2F1CF0-A579-8894-486C-5EE4E665F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99A96D-9CE0-E4E7-F4CC-4CEB07DC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F673-ECAB-48E9-BA91-36B177B0A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A6653E-B6F1-D779-4DE0-86C33DBE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1C1F5A-CC78-4877-2F67-FF110E11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FB9B-3B2B-44AB-A122-7F6D935D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44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44507-E23D-509C-57D8-701B40D7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20CDC1-A2A9-C52E-9A5D-83FADB0BE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FF6626-6CC0-A88E-7E90-0AF0355AE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38E80E-AAD1-ACFC-1FF4-3CEC691B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F673-ECAB-48E9-BA91-36B177B0A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12067-A11B-851B-B5EA-6F3DCF8D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30E3F1-BD50-86ED-D50D-BF2A8218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FB9B-3B2B-44AB-A122-7F6D935D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27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CCA239-3754-B7C9-1ED1-6C4CD351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A10FCD-58CC-79B7-8301-3A4A65B5D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B6EBB-1755-E69A-0E01-0907C7A5D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CF673-ECAB-48E9-BA91-36B177B0A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8C7DF-FCB8-6E52-1098-165004DE2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FB3B8-781E-8E87-6B4F-D290825A5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6FB9B-3B2B-44AB-A122-7F6D935D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23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9525"/>
            <a:ext cx="9144000" cy="684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2024-03-10T04:27:25Z</dcterms:created>
  <dcterms:modified xsi:type="dcterms:W3CDTF">2024-03-10T04:27:25Z</dcterms:modified>
</cp:coreProperties>
</file>