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C78F1-3BC7-D00E-3632-DB257510C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549446-3961-3134-5B87-EDB59AC4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4700E-AAEF-9029-5981-D8DB1CE5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607-2F0A-4ED1-88FC-68632AA7C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CC62E-978C-1557-2276-D1A86A8D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C7627-8A03-D679-6CB7-9DEDD54A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A6DA-BCA9-4C3C-9691-82B92869E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7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7E3AC-447E-E2AC-BC40-9FF40817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63D2CD-98D6-EC92-6D20-DA93B66B6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47408-7D13-C0F4-FFB7-3D4C3D84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607-2F0A-4ED1-88FC-68632AA7C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E8D0C-3305-93CC-A3C8-6B1FB704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9E192-51C8-A49C-8766-2EDAFCB4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A6DA-BCA9-4C3C-9691-82B92869E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6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C9840F-3EAC-D97C-210E-3C6E251A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4352F-DB37-4E05-96E5-F054C99E3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ED4F0-8157-F7E5-61F8-8D04DC59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607-2F0A-4ED1-88FC-68632AA7C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2C597-29FA-ED00-1572-245103F6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1BF83-C493-C42D-1962-39641BF8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A6DA-BCA9-4C3C-9691-82B92869E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04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AE6BE-B9A0-87BC-3375-F963D579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788E5-C351-2CDC-8E61-CD543B5E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D0DEA-69C8-7994-0243-08664228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607-2F0A-4ED1-88FC-68632AA7C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7E927-F443-CC88-02DC-4E83C9F2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D2AE8-D64E-7AAB-65CF-61E53223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A6DA-BCA9-4C3C-9691-82B92869E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9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B338A-EA94-AEC8-6E87-CA1B1F49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16518-35A9-F5BE-2E5B-6E400CD5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A6EA1-816D-499D-4DCE-13DBC749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607-2F0A-4ED1-88FC-68632AA7C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37413-D22B-54BF-CC1F-031DC3F6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90C86-FA74-BB58-ACE3-21CE105E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A6DA-BCA9-4C3C-9691-82B92869E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7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F2FE5-C848-89FF-3231-DDEED18A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E7B36-3FA6-51CA-2BBC-D8675C83B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93835-AD8C-2C59-5365-7443715B3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ED4E3E-27ED-01AA-C3F4-4DF11A8B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607-2F0A-4ED1-88FC-68632AA7C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F31A0-26FC-1CE4-07DC-5AA5E7D9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626D6-8C11-D25F-49EF-4CCF1399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A6DA-BCA9-4C3C-9691-82B92869E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9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A818-E986-2674-ECF9-42E65BBA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24355-B742-56A6-E595-A3561B00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9995F-81A9-F089-6F21-28CF101EA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668485-0913-A1EE-DBC6-155874900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9B26F1-AE4F-2430-BAEA-C40F7B5D2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0C744A-69C1-708F-9F39-5820C7FF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607-2F0A-4ED1-88FC-68632AA7C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2B69B8-E852-867E-A3F4-36722BBD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E5F887-9FE5-A2D8-06B3-131F3BFC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A6DA-BCA9-4C3C-9691-82B92869E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1236-64ED-5E30-0806-79B7C219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BD3F7F-6991-879B-33DB-D417FC50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607-2F0A-4ED1-88FC-68632AA7C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9221F9-D362-15CB-77EA-86C9EE9F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7CF313-8840-838A-1332-31FA1E60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A6DA-BCA9-4C3C-9691-82B92869E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7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4C6220-803A-F4A4-8E81-BE356AAD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607-2F0A-4ED1-88FC-68632AA7C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34E56A-4C04-AF7D-0DA4-5147A461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05E1BD-04E8-01DE-C07F-4643CC71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A6DA-BCA9-4C3C-9691-82B92869E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9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C8238-9EEA-1F6C-0A75-C68D0B54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03997-3D67-08BE-4193-13C3D6BF9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61025-5476-85F2-60E9-EBA852307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0DE83-78B0-9A3A-953D-EC39DE0C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607-2F0A-4ED1-88FC-68632AA7C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6512C-B811-05B2-D6AB-9D72EF6F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08C747-489E-0C65-FE74-5C5606CE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A6DA-BCA9-4C3C-9691-82B92869E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2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69111-A388-412A-A4ED-3BEDDAA3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58EADD-21F3-0FE0-3BFA-3D70621A3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263686-18A7-4121-1701-6F4067F75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5F8BF-C053-A122-618D-6513082E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F607-2F0A-4ED1-88FC-68632AA7C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09ABF-9F76-0C23-6DCE-394359CF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BF264-D26D-1CC8-31AC-4F2BFA99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A6DA-BCA9-4C3C-9691-82B92869E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4FA146-44D6-E2BD-0804-899AF4A3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A32A0-30FD-5791-3D17-573353C73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41737-91DF-C9A3-7BCA-F0FBC604A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F607-2F0A-4ED1-88FC-68632AA7C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868FC-E478-30D0-4D8A-7E428E450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7BCBC-21BD-2EC8-5B22-1B37BD532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BA6DA-BCA9-4C3C-9691-82B92869E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6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14340" name="Picture 4" descr="13_副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085262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2024-03-10T04:27:42Z</dcterms:created>
  <dcterms:modified xsi:type="dcterms:W3CDTF">2024-03-10T04:27:42Z</dcterms:modified>
</cp:coreProperties>
</file>