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CF1D-3D66-2CF6-3561-F1001E8D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AB2EE-0350-34CB-ED51-AED3FEBF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7B7D-F544-137F-CFBC-6CAA0DB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DFADD-9F4F-FAD6-0942-B393A7F9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918C9-D825-F811-8B46-EEFC6C51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22CF-A92F-DF6E-6011-C6F53B5C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44DE-D94B-B39A-7C6B-C71A6799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B048A-370D-7D52-F726-19C3A04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19E9-557E-53C3-C197-9C0E68F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63FA-1B3E-D095-11F4-0AF76A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1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C4350-F0D1-7BCC-C235-85244E3E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687EF-1961-D3D3-839D-73664B33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D31A9-2D00-2BB9-FD69-EA26B87C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47E4-8F84-D6DF-2024-AFC0870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1E9D8-3731-EF2E-4569-C8F4BF4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7B52-790F-996F-C3E9-22ABA9C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20A6-A7CC-2755-D023-C2A74B3A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8989-1EF1-E81F-BA97-C386B203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35F2-4D53-A838-C794-1DFD967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1C0A1-5812-F3FC-2538-5531A5C9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F9D7-1ED7-F6B0-BB5A-01C2357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6C0B7-D01E-4DE8-2F4B-881CDA95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68E53-6D17-039C-4110-21B073A2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15BE0-AB86-C1D7-9F4A-A1F8884C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CA4D0-4554-0995-A722-2172DE22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85B5-4F07-DDBD-2145-8B34CA20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18157-835B-249A-81AD-9A84DFD0A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2AA98-C785-457C-B2BF-46C4C72F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073D7-723F-3175-E6A0-3B1E426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B9047-0727-64CC-E747-AF0F0FB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79A4C-4DBC-BA91-E30A-685F61A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F702-5242-6113-7338-FF390AD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7C663-EEBA-9D7A-C7F5-979168C8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99551-63AF-21AB-18B0-89D54A68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6A343-5185-6C72-4868-01D44B89E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EDB9A-7C95-4E00-CCB9-68837EC24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F3F4D-7724-0C1C-1C19-F763408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F6ED1-172C-D1A5-FF47-AB6AC4E4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44DDF-4BB5-CC3C-D925-BD8F55B2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0361-4BC5-DB99-283B-9FC269F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56F03-A971-C73E-6A69-3EFBC82D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1D9F4-1B9C-385C-C1A0-4C2589C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1A8E1-A281-A719-522E-FB2C6E5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4EE1D-375C-2283-C55E-8E86C75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4014A-CE87-B70C-858E-3D4E9424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1E833-A1BF-A5FC-93AE-ADD1D96E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8CC57-7B8D-977E-E58E-7DCA6172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C551A-C7EE-F8A3-44DA-3F6120EC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9DB7-3FE1-FA59-8D59-53E80F94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2253C-9ECA-CCA6-FDC2-D3CF64A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F371E-5227-CC45-02C5-16EDC3C5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3DAA9-BCA3-B207-49F8-27332C24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F725-6885-4836-3FB5-5790F33A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8B7408-B566-C8DE-96B7-CCC193B1A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6C3E2-42C0-350B-A9FF-A11499A0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07FCC-F09C-9776-712D-1DF11FE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2BB0E-7C73-558F-7E6E-6B2CE96E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1C3C8-E786-6214-34A8-BF7DFE79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3C614-F540-EAB6-C6F2-E530107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EAB2-188F-BBC9-9DC5-89CC65CB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647C-813E-9078-A84A-BD8BE56C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14A0-4D06-8A5E-94E0-5E890F9B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4F0B-2F23-CD4E-FE89-27B008D2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2024-03-10T04:27:55Z</dcterms:created>
  <dcterms:modified xsi:type="dcterms:W3CDTF">2024-03-10T04:27:55Z</dcterms:modified>
</cp:coreProperties>
</file>