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04B7-9DB8-8E43-EE2D-3EDF5D2CA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A4EF88-3A55-5033-CD37-9494B824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E2E61-E379-E2D1-6498-4872E0A6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ED7C0-A983-9ECB-B17E-226CC8F1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AA0B9-6532-6C4B-6E8D-BF940944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2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EB84-8C69-4A46-EC83-657746CD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10FE9-F036-E425-0767-BD798188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6C6A7-BDA0-15A7-7D81-8501F86A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74443-C12A-6B4E-39E5-805E61AB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7EB5C-887A-7F93-8657-28DE4C36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DE857-58C8-8730-80A4-57C010C13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B003C2-E72A-B1E2-55F3-962B0E40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517C8-6110-B702-5532-EE367833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4F3B1-7C19-7318-362E-25D3CCEA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7EE3D-DDD0-B84D-BF11-22217795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61BBA-352D-F9D8-2F37-C8DC8F4C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8A3B6-AFAB-E721-B76A-4E34A1ED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7DF4D-CE0B-291D-AB7A-5537F1BD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C6DEC-840D-87E7-A50E-0BA86C33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853F-F9C1-EB9C-18D7-D3D0E87B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0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26860-EB0E-0681-5DC6-8D73416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D274F-8552-23BB-10FC-827647C6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3AED6-8E85-8A7B-98EE-BB717EB1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9185E-0B91-AAC5-51C7-F2D05E0C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ACB1C-156D-52A9-41A5-7C32924A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2E09-B302-DDE0-5ED2-6A87DC2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67D94-B339-BF46-647B-0418BB97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77692-990D-84F9-5D5C-97DC4D509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AB72B-20DD-9C5A-8EF2-23E9946C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2F7A7-F8DB-46BB-EFC0-F43D659E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FA5A6-2CE6-496A-66AD-22FC1210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2443C-1F8E-077C-406D-A496A7AF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21B92-7EFC-A563-73A0-FE0C2C88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495C7-9343-3515-020E-2E58FBBC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28CC80-0EAA-52B0-79B9-1288CB54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44C1C-FFBE-1C6B-47B2-C375D671D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0A45A-CBEC-F106-C20A-24740547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63EB0A-4871-EA37-796E-789E19FA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FC495-51EC-E0F2-5EED-AD6F371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7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CCDB-BDE8-FD20-378E-168E5FA2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3B5AE5-8C88-DA42-F97D-51A9DF14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7EF83-BCAA-0405-1B71-CB94FD43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40767-A517-68B0-DAC4-8FA961D6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DD26B-30BA-D92A-3481-D36222CA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2B95B9-9097-E1AC-7B3D-E2CD90A0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27020-F3BF-104B-6F51-87EE75F6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6BB7-9B10-F98B-BBFC-335F6C95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A1C84-1113-3144-FB13-B3D230D8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96B52-3F89-BA91-7CD1-B3256174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A16CF-4805-56B3-19D5-C7D74838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43927-0C75-EF85-15C4-4DB2DEE7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87079-4A67-FF99-E97F-2CC994E4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3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20650-08A0-201E-C24B-60C77F80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C74BC-8C75-F7F6-01B1-BDEEA5BAA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05F53-8C55-5191-3F9E-72641A578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DC03B-2E0A-9497-2F21-E613C002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F3557-4613-ACD2-8C1C-8387CD84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47C1F-F3CC-653E-B163-6FCD778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62730-ABE3-4D16-E21D-8CB1B6A5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B9299-ECA9-2F65-2844-3911827D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F8D30-4979-D752-E7E4-DF8822A35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24EE6-F0ED-926A-5B4A-E7A0A40EA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CFACF-3FEB-DC9D-8E4A-A945CA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8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2024-03-10T04:27:57Z</dcterms:created>
  <dcterms:modified xsi:type="dcterms:W3CDTF">2024-03-10T04:27:57Z</dcterms:modified>
</cp:coreProperties>
</file>