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EE29-A2F7-D570-2B47-EF8DA627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BCC19-AD23-351D-DBA0-C918430F0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B3EE1-D5B0-5390-3D33-17901A2A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663F-430E-A287-EA8F-5A539C5C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4907A-7E23-C738-BA55-EE57E31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9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4321-3EC2-03A4-1B74-52A70834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267CF-0930-A31F-0ED8-053BB4AE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70CEB-DD3E-FB63-56FC-A8AAE01E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8C8D2-C799-3392-A2E1-E10416E6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41CED-2B9A-80C1-1A54-36010FB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9D871-8C75-A249-F360-D67B12C6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89921-DEA3-B6DA-7023-6664E66C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44E6-A685-E6AA-9CA5-951DF75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16828-558D-4AE8-4E0C-6FB9BF39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12A5C-0A75-4A7C-CA78-8ABF9637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AF5B-18EE-025F-7EF0-59FBD35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8AA06-EB4C-754A-15B6-2EFF7394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57A9-70AE-9B99-8758-E0E2A11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9FF6C-88BC-7792-935C-67CD40CB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3907-5EDF-EA6E-B0EF-DD5FAE95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5EA7-031B-7D40-2736-3AD61677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30C18-FAE6-4379-2D47-BEE4070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B9F4B-23AB-3687-E17A-FA96AB6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9FCF-CEC4-A4D4-058B-F5D0576A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D3D7-EFB4-EBCD-BEED-1DE12204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F05D-9E87-B470-B98D-B2D89E15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27D53-371B-8601-070F-4A83BC1B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4566D-DE39-E272-7EB2-201CF9C9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DC412-1CD1-1442-D318-F29B208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D4B24-0B8D-522C-5961-DB0C920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06200-DDB1-0726-5C39-DB089D91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E1B0-C21D-6297-FBB4-4249B6CA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CD54D-C33D-59F5-1E7A-12AD1737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1070D4-6CF2-49C1-B7B6-BA6605CE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CFDCA-B3D6-C4D9-4632-A5F8E336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11425-9AC6-E52E-A27F-F3A6127B8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B3399-0522-BB05-42A2-ADC134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F4576-75C3-361B-1F3A-5CC42ED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6631D-9B9E-93BC-1EFC-A8B48C7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F56E-F9B4-FA49-A8DC-532C2B2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EDCF0-A863-061B-DA3E-76D283C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F0A4-5326-2291-FB21-B82173D1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5114-FE85-5F98-340A-68DCB53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ADA4C-6AE8-4CB2-E6E5-538D617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66852-25AA-8C99-48D8-39FCA910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B7B2F-CB36-0BB6-4647-B430F90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7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E06F-59CA-860E-B4C7-8D2FEFC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7AD20-4FE7-8DBF-D999-05D0D202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D1080-50D2-42BA-D92E-631D4AD9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676A5-E740-A83E-E295-3301274A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3F6E6-5F8D-C9C7-D324-C6423C2F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285E3-BF24-9238-3BF6-007F3C21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54803-97A0-3FD6-F936-750EE341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B3430-9447-7E2A-D80C-2B3F9460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6DD99-DB36-BFBE-B3B4-9ECE189A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6C0A5-A080-B2E5-4FA0-5A68DDD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92102-6AD0-5C84-D831-8A123DD9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DDFDC-C732-D8CF-B3AD-9272D8DE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EC40C-AD73-DE5E-3CD3-AAEF9584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B8CED-D717-ABB3-5D66-6C2F728D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812EB-370A-2D8E-BADE-3C761630D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2BA3-3FCB-1380-4A82-D7A063B7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EF918-E4DB-D5C2-1922-95B62371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2024-03-10T04:28:13Z</dcterms:created>
  <dcterms:modified xsi:type="dcterms:W3CDTF">2024-03-10T04:28:13Z</dcterms:modified>
</cp:coreProperties>
</file>